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19"/>
  </p:notesMasterIdLst>
  <p:sldIdLst>
    <p:sldId id="256" r:id="rId6"/>
    <p:sldId id="259" r:id="rId7"/>
    <p:sldId id="276" r:id="rId8"/>
    <p:sldId id="275" r:id="rId9"/>
    <p:sldId id="273" r:id="rId10"/>
    <p:sldId id="277" r:id="rId11"/>
    <p:sldId id="278" r:id="rId12"/>
    <p:sldId id="280" r:id="rId13"/>
    <p:sldId id="279" r:id="rId14"/>
    <p:sldId id="282" r:id="rId15"/>
    <p:sldId id="283" r:id="rId16"/>
    <p:sldId id="281" r:id="rId17"/>
    <p:sldId id="266" r:id="rId18"/>
  </p:sldIdLst>
  <p:sldSz cx="9144000" cy="5143500" type="screen16x9"/>
  <p:notesSz cx="6858000" cy="9144000"/>
  <p:custDataLst>
    <p:tags r:id="rId20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B34"/>
    <a:srgbClr val="0058BB"/>
    <a:srgbClr val="0057B8"/>
    <a:srgbClr val="62238D"/>
    <a:srgbClr val="59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Klimogianni" userId="82646311-d7b0-4b47-91ad-c091efeab40b" providerId="ADAL" clId="{53570F97-A9D9-4945-BFFF-F437917563DA}"/>
    <pc:docChg chg="custSel delSld modSld sldOrd">
      <pc:chgData name="Katerina Klimogianni" userId="82646311-d7b0-4b47-91ad-c091efeab40b" providerId="ADAL" clId="{53570F97-A9D9-4945-BFFF-F437917563DA}" dt="2023-03-15T07:02:19.185" v="74" actId="20577"/>
      <pc:docMkLst>
        <pc:docMk/>
      </pc:docMkLst>
      <pc:sldChg chg="modSp mod">
        <pc:chgData name="Katerina Klimogianni" userId="82646311-d7b0-4b47-91ad-c091efeab40b" providerId="ADAL" clId="{53570F97-A9D9-4945-BFFF-F437917563DA}" dt="2023-03-15T06:56:07.295" v="4" actId="1076"/>
        <pc:sldMkLst>
          <pc:docMk/>
          <pc:sldMk cId="2596836727" sldId="260"/>
        </pc:sldMkLst>
        <pc:spChg chg="mod">
          <ac:chgData name="Katerina Klimogianni" userId="82646311-d7b0-4b47-91ad-c091efeab40b" providerId="ADAL" clId="{53570F97-A9D9-4945-BFFF-F437917563DA}" dt="2023-03-15T06:56:07.295" v="4" actId="1076"/>
          <ac:spMkLst>
            <pc:docMk/>
            <pc:sldMk cId="2596836727" sldId="260"/>
            <ac:spMk id="10" creationId="{4DDC2620-A092-428D-9DF8-4ADC680AE55E}"/>
          </ac:spMkLst>
        </pc:spChg>
      </pc:sldChg>
      <pc:sldChg chg="modSp del mod">
        <pc:chgData name="Katerina Klimogianni" userId="82646311-d7b0-4b47-91ad-c091efeab40b" providerId="ADAL" clId="{53570F97-A9D9-4945-BFFF-F437917563DA}" dt="2023-03-15T07:01:05.278" v="67" actId="2696"/>
        <pc:sldMkLst>
          <pc:docMk/>
          <pc:sldMk cId="1003545235" sldId="261"/>
        </pc:sldMkLst>
        <pc:spChg chg="mod">
          <ac:chgData name="Katerina Klimogianni" userId="82646311-d7b0-4b47-91ad-c091efeab40b" providerId="ADAL" clId="{53570F97-A9D9-4945-BFFF-F437917563DA}" dt="2023-03-15T06:57:36.385" v="58" actId="1076"/>
          <ac:spMkLst>
            <pc:docMk/>
            <pc:sldMk cId="1003545235" sldId="261"/>
            <ac:spMk id="17" creationId="{6B5B14B1-2ED7-4AB6-82C2-EFF1B09385C4}"/>
          </ac:spMkLst>
        </pc:spChg>
      </pc:sldChg>
      <pc:sldChg chg="modSp mod">
        <pc:chgData name="Katerina Klimogianni" userId="82646311-d7b0-4b47-91ad-c091efeab40b" providerId="ADAL" clId="{53570F97-A9D9-4945-BFFF-F437917563DA}" dt="2023-03-15T07:02:10.787" v="72" actId="20577"/>
        <pc:sldMkLst>
          <pc:docMk/>
          <pc:sldMk cId="176980928" sldId="264"/>
        </pc:sldMkLst>
        <pc:spChg chg="mod">
          <ac:chgData name="Katerina Klimogianni" userId="82646311-d7b0-4b47-91ad-c091efeab40b" providerId="ADAL" clId="{53570F97-A9D9-4945-BFFF-F437917563DA}" dt="2023-03-15T07:02:10.787" v="72" actId="20577"/>
          <ac:spMkLst>
            <pc:docMk/>
            <pc:sldMk cId="176980928" sldId="264"/>
            <ac:spMk id="12" creationId="{2456E0F7-C416-4551-A88E-9894FCA39629}"/>
          </ac:spMkLst>
        </pc:spChg>
      </pc:sldChg>
      <pc:sldChg chg="modSp mod">
        <pc:chgData name="Katerina Klimogianni" userId="82646311-d7b0-4b47-91ad-c091efeab40b" providerId="ADAL" clId="{53570F97-A9D9-4945-BFFF-F437917563DA}" dt="2023-03-15T07:02:19.185" v="74" actId="20577"/>
        <pc:sldMkLst>
          <pc:docMk/>
          <pc:sldMk cId="2371418390" sldId="265"/>
        </pc:sldMkLst>
        <pc:spChg chg="mod">
          <ac:chgData name="Katerina Klimogianni" userId="82646311-d7b0-4b47-91ad-c091efeab40b" providerId="ADAL" clId="{53570F97-A9D9-4945-BFFF-F437917563DA}" dt="2023-03-15T07:02:19.185" v="74" actId="20577"/>
          <ac:spMkLst>
            <pc:docMk/>
            <pc:sldMk cId="2371418390" sldId="265"/>
            <ac:spMk id="7" creationId="{644E19B2-4FEC-4DAB-8D09-C1D20D25C61A}"/>
          </ac:spMkLst>
        </pc:spChg>
      </pc:sldChg>
      <pc:sldChg chg="delSp modSp mod">
        <pc:chgData name="Katerina Klimogianni" userId="82646311-d7b0-4b47-91ad-c091efeab40b" providerId="ADAL" clId="{53570F97-A9D9-4945-BFFF-F437917563DA}" dt="2023-03-15T06:59:37.984" v="61" actId="207"/>
        <pc:sldMkLst>
          <pc:docMk/>
          <pc:sldMk cId="3897865530" sldId="267"/>
        </pc:sldMkLst>
        <pc:spChg chg="del">
          <ac:chgData name="Katerina Klimogianni" userId="82646311-d7b0-4b47-91ad-c091efeab40b" providerId="ADAL" clId="{53570F97-A9D9-4945-BFFF-F437917563DA}" dt="2023-03-15T06:56:32.355" v="5" actId="478"/>
          <ac:spMkLst>
            <pc:docMk/>
            <pc:sldMk cId="3897865530" sldId="267"/>
            <ac:spMk id="10" creationId="{99596833-35B8-45C4-BA10-3DA028FF0E0B}"/>
          </ac:spMkLst>
        </pc:spChg>
        <pc:spChg chg="mod">
          <ac:chgData name="Katerina Klimogianni" userId="82646311-d7b0-4b47-91ad-c091efeab40b" providerId="ADAL" clId="{53570F97-A9D9-4945-BFFF-F437917563DA}" dt="2023-03-15T06:59:37.984" v="61" actId="207"/>
          <ac:spMkLst>
            <pc:docMk/>
            <pc:sldMk cId="3897865530" sldId="267"/>
            <ac:spMk id="11" creationId="{00B8CE4A-9C5C-4CF4-9A21-AA6F2FE91E42}"/>
          </ac:spMkLst>
        </pc:spChg>
      </pc:sldChg>
      <pc:sldChg chg="modSp mod">
        <pc:chgData name="Katerina Klimogianni" userId="82646311-d7b0-4b47-91ad-c091efeab40b" providerId="ADAL" clId="{53570F97-A9D9-4945-BFFF-F437917563DA}" dt="2023-03-15T06:55:32.280" v="3" actId="14100"/>
        <pc:sldMkLst>
          <pc:docMk/>
          <pc:sldMk cId="1502476595" sldId="270"/>
        </pc:sldMkLst>
        <pc:spChg chg="mod">
          <ac:chgData name="Katerina Klimogianni" userId="82646311-d7b0-4b47-91ad-c091efeab40b" providerId="ADAL" clId="{53570F97-A9D9-4945-BFFF-F437917563DA}" dt="2023-03-15T06:55:23.570" v="1" actId="1076"/>
          <ac:spMkLst>
            <pc:docMk/>
            <pc:sldMk cId="1502476595" sldId="270"/>
            <ac:spMk id="27" creationId="{C3B5389B-6915-489F-BD36-338E3E9A99CC}"/>
          </ac:spMkLst>
        </pc:spChg>
        <pc:spChg chg="mod">
          <ac:chgData name="Katerina Klimogianni" userId="82646311-d7b0-4b47-91ad-c091efeab40b" providerId="ADAL" clId="{53570F97-A9D9-4945-BFFF-F437917563DA}" dt="2023-03-15T06:55:28.175" v="2" actId="14100"/>
          <ac:spMkLst>
            <pc:docMk/>
            <pc:sldMk cId="1502476595" sldId="270"/>
            <ac:spMk id="29" creationId="{BBA4755E-1705-4BCB-8663-5B59166F6682}"/>
          </ac:spMkLst>
        </pc:spChg>
        <pc:spChg chg="mod">
          <ac:chgData name="Katerina Klimogianni" userId="82646311-d7b0-4b47-91ad-c091efeab40b" providerId="ADAL" clId="{53570F97-A9D9-4945-BFFF-F437917563DA}" dt="2023-03-15T06:55:32.280" v="3" actId="14100"/>
          <ac:spMkLst>
            <pc:docMk/>
            <pc:sldMk cId="1502476595" sldId="270"/>
            <ac:spMk id="30" creationId="{E4072B83-F655-4B90-9A1A-9E8121B9F18B}"/>
          </ac:spMkLst>
        </pc:spChg>
      </pc:sldChg>
      <pc:sldChg chg="del">
        <pc:chgData name="Katerina Klimogianni" userId="82646311-d7b0-4b47-91ad-c091efeab40b" providerId="ADAL" clId="{53570F97-A9D9-4945-BFFF-F437917563DA}" dt="2023-03-15T07:01:43.958" v="68" actId="2696"/>
        <pc:sldMkLst>
          <pc:docMk/>
          <pc:sldMk cId="3633379027" sldId="271"/>
        </pc:sldMkLst>
      </pc:sldChg>
      <pc:sldChg chg="modSp mod ord">
        <pc:chgData name="Katerina Klimogianni" userId="82646311-d7b0-4b47-91ad-c091efeab40b" providerId="ADAL" clId="{53570F97-A9D9-4945-BFFF-F437917563DA}" dt="2023-03-15T07:00:53.818" v="66" actId="20577"/>
        <pc:sldMkLst>
          <pc:docMk/>
          <pc:sldMk cId="31105808" sldId="272"/>
        </pc:sldMkLst>
        <pc:spChg chg="mod">
          <ac:chgData name="Katerina Klimogianni" userId="82646311-d7b0-4b47-91ad-c091efeab40b" providerId="ADAL" clId="{53570F97-A9D9-4945-BFFF-F437917563DA}" dt="2023-03-15T07:00:53.818" v="66" actId="20577"/>
          <ac:spMkLst>
            <pc:docMk/>
            <pc:sldMk cId="31105808" sldId="272"/>
            <ac:spMk id="16" creationId="{5E4972B5-8963-4DAB-9EB1-8C5134C19E95}"/>
          </ac:spMkLst>
        </pc:spChg>
      </pc:sldChg>
    </pc:docChg>
  </pc:docChgLst>
  <pc:docChgLst>
    <pc:chgData name="Georgina Dadswell" userId="fd769aaf-4493-44b1-80c5-c1a1fea47faa" providerId="ADAL" clId="{32133763-EF83-4D42-B432-8F82F0C854EA}"/>
    <pc:docChg chg="undo custSel modSld">
      <pc:chgData name="Georgina Dadswell" userId="fd769aaf-4493-44b1-80c5-c1a1fea47faa" providerId="ADAL" clId="{32133763-EF83-4D42-B432-8F82F0C854EA}" dt="2024-03-08T14:26:32.530" v="44" actId="166"/>
      <pc:docMkLst>
        <pc:docMk/>
      </pc:docMkLst>
      <pc:sldChg chg="addSp delSp modSp mod delAnim">
        <pc:chgData name="Georgina Dadswell" userId="fd769aaf-4493-44b1-80c5-c1a1fea47faa" providerId="ADAL" clId="{32133763-EF83-4D42-B432-8F82F0C854EA}" dt="2024-03-08T14:26:32.530" v="44" actId="166"/>
        <pc:sldMkLst>
          <pc:docMk/>
          <pc:sldMk cId="1027709845" sldId="259"/>
        </pc:sldMkLst>
        <pc:spChg chg="mod">
          <ac:chgData name="Georgina Dadswell" userId="fd769aaf-4493-44b1-80c5-c1a1fea47faa" providerId="ADAL" clId="{32133763-EF83-4D42-B432-8F82F0C854EA}" dt="2024-03-08T14:00:54.502" v="0" actId="2711"/>
          <ac:spMkLst>
            <pc:docMk/>
            <pc:sldMk cId="1027709845" sldId="259"/>
            <ac:spMk id="13" creationId="{B707813C-3568-33F0-5F14-77DA758D22EA}"/>
          </ac:spMkLst>
        </pc:spChg>
        <pc:spChg chg="ord">
          <ac:chgData name="Georgina Dadswell" userId="fd769aaf-4493-44b1-80c5-c1a1fea47faa" providerId="ADAL" clId="{32133763-EF83-4D42-B432-8F82F0C854EA}" dt="2024-03-08T14:26:32.530" v="44" actId="166"/>
          <ac:spMkLst>
            <pc:docMk/>
            <pc:sldMk cId="1027709845" sldId="259"/>
            <ac:spMk id="14" creationId="{CF8F3D7F-CF8A-EA93-F2FC-52F1DC60A9CD}"/>
          </ac:spMkLst>
        </pc:spChg>
        <pc:picChg chg="del mod">
          <ac:chgData name="Georgina Dadswell" userId="fd769aaf-4493-44b1-80c5-c1a1fea47faa" providerId="ADAL" clId="{32133763-EF83-4D42-B432-8F82F0C854EA}" dt="2024-03-08T14:25:43.873" v="39" actId="478"/>
          <ac:picMkLst>
            <pc:docMk/>
            <pc:sldMk cId="1027709845" sldId="259"/>
            <ac:picMk id="4" creationId="{34F261EA-DF54-0057-B216-E63274117DE1}"/>
          </ac:picMkLst>
        </pc:picChg>
        <pc:picChg chg="add mod modCrop">
          <ac:chgData name="Georgina Dadswell" userId="fd769aaf-4493-44b1-80c5-c1a1fea47faa" providerId="ADAL" clId="{32133763-EF83-4D42-B432-8F82F0C854EA}" dt="2024-03-08T14:26:30.585" v="43" actId="1076"/>
          <ac:picMkLst>
            <pc:docMk/>
            <pc:sldMk cId="1027709845" sldId="259"/>
            <ac:picMk id="5" creationId="{3A144FB2-7B1E-C045-1B3D-2DB99E409B8D}"/>
          </ac:picMkLst>
        </pc:picChg>
      </pc:sldChg>
      <pc:sldChg chg="modSp mod">
        <pc:chgData name="Georgina Dadswell" userId="fd769aaf-4493-44b1-80c5-c1a1fea47faa" providerId="ADAL" clId="{32133763-EF83-4D42-B432-8F82F0C854EA}" dt="2024-03-08T14:03:53.490" v="37" actId="2711"/>
        <pc:sldMkLst>
          <pc:docMk/>
          <pc:sldMk cId="3853826748" sldId="266"/>
        </pc:sldMkLst>
        <pc:spChg chg="mod">
          <ac:chgData name="Georgina Dadswell" userId="fd769aaf-4493-44b1-80c5-c1a1fea47faa" providerId="ADAL" clId="{32133763-EF83-4D42-B432-8F82F0C854EA}" dt="2024-03-08T14:03:45.556" v="36" actId="688"/>
          <ac:spMkLst>
            <pc:docMk/>
            <pc:sldMk cId="3853826748" sldId="266"/>
            <ac:spMk id="2" creationId="{8A110260-175A-4CEE-0B49-0890CFFE1A3C}"/>
          </ac:spMkLst>
        </pc:spChg>
        <pc:spChg chg="mod">
          <ac:chgData name="Georgina Dadswell" userId="fd769aaf-4493-44b1-80c5-c1a1fea47faa" providerId="ADAL" clId="{32133763-EF83-4D42-B432-8F82F0C854EA}" dt="2024-03-08T14:03:53.490" v="37" actId="2711"/>
          <ac:spMkLst>
            <pc:docMk/>
            <pc:sldMk cId="3853826748" sldId="266"/>
            <ac:spMk id="14" creationId="{93387C55-5E3D-04D3-39F4-3C8F1EE98A1C}"/>
          </ac:spMkLst>
        </pc:spChg>
      </pc:sldChg>
      <pc:sldChg chg="modSp mod">
        <pc:chgData name="Georgina Dadswell" userId="fd769aaf-4493-44b1-80c5-c1a1fea47faa" providerId="ADAL" clId="{32133763-EF83-4D42-B432-8F82F0C854EA}" dt="2024-03-08T14:01:26.410" v="7" actId="2711"/>
        <pc:sldMkLst>
          <pc:docMk/>
          <pc:sldMk cId="1396097183" sldId="273"/>
        </pc:sldMkLst>
        <pc:spChg chg="mod">
          <ac:chgData name="Georgina Dadswell" userId="fd769aaf-4493-44b1-80c5-c1a1fea47faa" providerId="ADAL" clId="{32133763-EF83-4D42-B432-8F82F0C854EA}" dt="2024-03-08T14:01:26.410" v="7" actId="2711"/>
          <ac:spMkLst>
            <pc:docMk/>
            <pc:sldMk cId="1396097183" sldId="273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1:08.336" v="2" actId="2711"/>
        <pc:sldMkLst>
          <pc:docMk/>
          <pc:sldMk cId="2857265179" sldId="275"/>
        </pc:sldMkLst>
        <pc:spChg chg="mod">
          <ac:chgData name="Georgina Dadswell" userId="fd769aaf-4493-44b1-80c5-c1a1fea47faa" providerId="ADAL" clId="{32133763-EF83-4D42-B432-8F82F0C854EA}" dt="2024-03-08T14:01:08.336" v="2" actId="2711"/>
          <ac:spMkLst>
            <pc:docMk/>
            <pc:sldMk cId="2857265179" sldId="275"/>
            <ac:spMk id="10" creationId="{628900B9-DF9A-FD77-3B95-AA5BA8346B5D}"/>
          </ac:spMkLst>
        </pc:spChg>
      </pc:sldChg>
      <pc:sldChg chg="modSp mod">
        <pc:chgData name="Georgina Dadswell" userId="fd769aaf-4493-44b1-80c5-c1a1fea47faa" providerId="ADAL" clId="{32133763-EF83-4D42-B432-8F82F0C854EA}" dt="2024-03-08T14:01:01.494" v="1" actId="2711"/>
        <pc:sldMkLst>
          <pc:docMk/>
          <pc:sldMk cId="1955277943" sldId="276"/>
        </pc:sldMkLst>
        <pc:spChg chg="mod">
          <ac:chgData name="Georgina Dadswell" userId="fd769aaf-4493-44b1-80c5-c1a1fea47faa" providerId="ADAL" clId="{32133763-EF83-4D42-B432-8F82F0C854EA}" dt="2024-03-08T14:01:01.494" v="1" actId="2711"/>
          <ac:spMkLst>
            <pc:docMk/>
            <pc:sldMk cId="1955277943" sldId="276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1:33.546" v="8" actId="2711"/>
        <pc:sldMkLst>
          <pc:docMk/>
          <pc:sldMk cId="998392937" sldId="277"/>
        </pc:sldMkLst>
        <pc:spChg chg="mod">
          <ac:chgData name="Georgina Dadswell" userId="fd769aaf-4493-44b1-80c5-c1a1fea47faa" providerId="ADAL" clId="{32133763-EF83-4D42-B432-8F82F0C854EA}" dt="2024-03-08T14:01:33.546" v="8" actId="2711"/>
          <ac:spMkLst>
            <pc:docMk/>
            <pc:sldMk cId="998392937" sldId="277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1:56.351" v="12" actId="2711"/>
        <pc:sldMkLst>
          <pc:docMk/>
          <pc:sldMk cId="1993308432" sldId="278"/>
        </pc:sldMkLst>
        <pc:spChg chg="mod">
          <ac:chgData name="Georgina Dadswell" userId="fd769aaf-4493-44b1-80c5-c1a1fea47faa" providerId="ADAL" clId="{32133763-EF83-4D42-B432-8F82F0C854EA}" dt="2024-03-08T14:01:56.351" v="12" actId="2711"/>
          <ac:spMkLst>
            <pc:docMk/>
            <pc:sldMk cId="1993308432" sldId="278"/>
            <ac:spMk id="7" creationId="{03804DBE-A045-4669-915E-A833EBA514D0}"/>
          </ac:spMkLst>
        </pc:spChg>
        <pc:spChg chg="mod">
          <ac:chgData name="Georgina Dadswell" userId="fd769aaf-4493-44b1-80c5-c1a1fea47faa" providerId="ADAL" clId="{32133763-EF83-4D42-B432-8F82F0C854EA}" dt="2024-03-08T14:01:48.774" v="9" actId="2711"/>
          <ac:spMkLst>
            <pc:docMk/>
            <pc:sldMk cId="1993308432" sldId="278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2:36.427" v="26" actId="2711"/>
        <pc:sldMkLst>
          <pc:docMk/>
          <pc:sldMk cId="1043582733" sldId="279"/>
        </pc:sldMkLst>
        <pc:spChg chg="mod">
          <ac:chgData name="Georgina Dadswell" userId="fd769aaf-4493-44b1-80c5-c1a1fea47faa" providerId="ADAL" clId="{32133763-EF83-4D42-B432-8F82F0C854EA}" dt="2024-03-08T14:02:36.427" v="26" actId="2711"/>
          <ac:spMkLst>
            <pc:docMk/>
            <pc:sldMk cId="1043582733" sldId="279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2:16.470" v="16" actId="1076"/>
        <pc:sldMkLst>
          <pc:docMk/>
          <pc:sldMk cId="2636758126" sldId="280"/>
        </pc:sldMkLst>
        <pc:spChg chg="mod">
          <ac:chgData name="Georgina Dadswell" userId="fd769aaf-4493-44b1-80c5-c1a1fea47faa" providerId="ADAL" clId="{32133763-EF83-4D42-B432-8F82F0C854EA}" dt="2024-03-08T14:02:16.470" v="16" actId="1076"/>
          <ac:spMkLst>
            <pc:docMk/>
            <pc:sldMk cId="2636758126" sldId="280"/>
            <ac:spMk id="2" creationId="{42B32C06-5FD4-AB72-FE58-1E9F22B2A710}"/>
          </ac:spMkLst>
        </pc:spChg>
        <pc:spChg chg="mod">
          <ac:chgData name="Georgina Dadswell" userId="fd769aaf-4493-44b1-80c5-c1a1fea47faa" providerId="ADAL" clId="{32133763-EF83-4D42-B432-8F82F0C854EA}" dt="2024-03-08T14:02:02.129" v="13" actId="2711"/>
          <ac:spMkLst>
            <pc:docMk/>
            <pc:sldMk cId="2636758126" sldId="280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3:23.591" v="33" actId="2711"/>
        <pc:sldMkLst>
          <pc:docMk/>
          <pc:sldMk cId="1691698455" sldId="281"/>
        </pc:sldMkLst>
        <pc:spChg chg="mod">
          <ac:chgData name="Georgina Dadswell" userId="fd769aaf-4493-44b1-80c5-c1a1fea47faa" providerId="ADAL" clId="{32133763-EF83-4D42-B432-8F82F0C854EA}" dt="2024-03-08T14:03:20.324" v="32" actId="33524"/>
          <ac:spMkLst>
            <pc:docMk/>
            <pc:sldMk cId="1691698455" sldId="281"/>
            <ac:spMk id="2" creationId="{93E4D19A-543A-8507-5217-D781F0F8A8A9}"/>
          </ac:spMkLst>
        </pc:spChg>
        <pc:spChg chg="mod">
          <ac:chgData name="Georgina Dadswell" userId="fd769aaf-4493-44b1-80c5-c1a1fea47faa" providerId="ADAL" clId="{32133763-EF83-4D42-B432-8F82F0C854EA}" dt="2024-03-08T14:03:23.591" v="33" actId="2711"/>
          <ac:spMkLst>
            <pc:docMk/>
            <pc:sldMk cId="1691698455" sldId="281"/>
            <ac:spMk id="11" creationId="{65D538AA-7D21-E47A-5049-69927043BD4C}"/>
          </ac:spMkLst>
        </pc:spChg>
        <pc:spChg chg="mod">
          <ac:chgData name="Georgina Dadswell" userId="fd769aaf-4493-44b1-80c5-c1a1fea47faa" providerId="ADAL" clId="{32133763-EF83-4D42-B432-8F82F0C854EA}" dt="2024-03-08T14:03:08.173" v="30" actId="2711"/>
          <ac:spMkLst>
            <pc:docMk/>
            <pc:sldMk cId="1691698455" sldId="281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2:51.493" v="28" actId="2711"/>
        <pc:sldMkLst>
          <pc:docMk/>
          <pc:sldMk cId="4253468165" sldId="282"/>
        </pc:sldMkLst>
        <pc:spChg chg="mod">
          <ac:chgData name="Georgina Dadswell" userId="fd769aaf-4493-44b1-80c5-c1a1fea47faa" providerId="ADAL" clId="{32133763-EF83-4D42-B432-8F82F0C854EA}" dt="2024-03-08T14:02:51.493" v="28" actId="2711"/>
          <ac:spMkLst>
            <pc:docMk/>
            <pc:sldMk cId="4253468165" sldId="282"/>
            <ac:spMk id="7" creationId="{8F7FA647-D209-8D5B-BABF-4DCBDA8459B0}"/>
          </ac:spMkLst>
        </pc:spChg>
        <pc:spChg chg="mod">
          <ac:chgData name="Georgina Dadswell" userId="fd769aaf-4493-44b1-80c5-c1a1fea47faa" providerId="ADAL" clId="{32133763-EF83-4D42-B432-8F82F0C854EA}" dt="2024-03-08T14:02:45.710" v="27" actId="2711"/>
          <ac:spMkLst>
            <pc:docMk/>
            <pc:sldMk cId="4253468165" sldId="282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2:58.440" v="29" actId="2711"/>
        <pc:sldMkLst>
          <pc:docMk/>
          <pc:sldMk cId="1728053725" sldId="283"/>
        </pc:sldMkLst>
        <pc:spChg chg="mod">
          <ac:chgData name="Georgina Dadswell" userId="fd769aaf-4493-44b1-80c5-c1a1fea47faa" providerId="ADAL" clId="{32133763-EF83-4D42-B432-8F82F0C854EA}" dt="2024-03-08T14:02:58.440" v="29" actId="2711"/>
          <ac:spMkLst>
            <pc:docMk/>
            <pc:sldMk cId="1728053725" sldId="283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32133763-EF83-4D42-B432-8F82F0C854EA}" dt="2024-03-08T14:02:31.854" v="25" actId="2711"/>
        <pc:sldMkLst>
          <pc:docMk/>
          <pc:sldMk cId="3277564703" sldId="284"/>
        </pc:sldMkLst>
        <pc:spChg chg="mod">
          <ac:chgData name="Georgina Dadswell" userId="fd769aaf-4493-44b1-80c5-c1a1fea47faa" providerId="ADAL" clId="{32133763-EF83-4D42-B432-8F82F0C854EA}" dt="2024-03-08T14:02:26.806" v="24" actId="2711"/>
          <ac:spMkLst>
            <pc:docMk/>
            <pc:sldMk cId="3277564703" sldId="284"/>
            <ac:spMk id="13" creationId="{B707813C-3568-33F0-5F14-77DA758D22EA}"/>
          </ac:spMkLst>
        </pc:spChg>
        <pc:spChg chg="mod">
          <ac:chgData name="Georgina Dadswell" userId="fd769aaf-4493-44b1-80c5-c1a1fea47faa" providerId="ADAL" clId="{32133763-EF83-4D42-B432-8F82F0C854EA}" dt="2024-03-08T14:02:31.854" v="25" actId="2711"/>
          <ac:spMkLst>
            <pc:docMk/>
            <pc:sldMk cId="3277564703" sldId="284"/>
            <ac:spMk id="25" creationId="{2076561C-A69A-0523-9B97-A3BE7EA6D673}"/>
          </ac:spMkLst>
        </pc:spChg>
      </pc:sldChg>
    </pc:docChg>
  </pc:docChgLst>
  <pc:docChgLst>
    <pc:chgData name="Katerina Klimogianni" userId="82646311-d7b0-4b47-91ad-c091efeab40b" providerId="ADAL" clId="{3425A804-4860-4B60-A83B-AF6351B1EB2B}"/>
    <pc:docChg chg="custSel modSld">
      <pc:chgData name="Katerina Klimogianni" userId="82646311-d7b0-4b47-91ad-c091efeab40b" providerId="ADAL" clId="{3425A804-4860-4B60-A83B-AF6351B1EB2B}" dt="2023-03-14T19:32:09.850" v="123" actId="14100"/>
      <pc:docMkLst>
        <pc:docMk/>
      </pc:docMkLst>
      <pc:sldChg chg="addSp delSp modSp mod">
        <pc:chgData name="Katerina Klimogianni" userId="82646311-d7b0-4b47-91ad-c091efeab40b" providerId="ADAL" clId="{3425A804-4860-4B60-A83B-AF6351B1EB2B}" dt="2023-03-14T18:57:29.842" v="4" actId="1076"/>
        <pc:sldMkLst>
          <pc:docMk/>
          <pc:sldMk cId="2765644083" sldId="258"/>
        </pc:sldMkLst>
        <pc:spChg chg="mod">
          <ac:chgData name="Katerina Klimogianni" userId="82646311-d7b0-4b47-91ad-c091efeab40b" providerId="ADAL" clId="{3425A804-4860-4B60-A83B-AF6351B1EB2B}" dt="2023-03-14T18:57:29.218" v="3" actId="1076"/>
          <ac:spMkLst>
            <pc:docMk/>
            <pc:sldMk cId="2765644083" sldId="258"/>
            <ac:spMk id="7" creationId="{4A40F325-9F6C-43E3-980E-702DF9DEFC3B}"/>
          </ac:spMkLst>
        </pc:spChg>
        <pc:picChg chg="add mod ord">
          <ac:chgData name="Katerina Klimogianni" userId="82646311-d7b0-4b47-91ad-c091efeab40b" providerId="ADAL" clId="{3425A804-4860-4B60-A83B-AF6351B1EB2B}" dt="2023-03-14T18:57:29.842" v="4" actId="1076"/>
          <ac:picMkLst>
            <pc:docMk/>
            <pc:sldMk cId="2765644083" sldId="258"/>
            <ac:picMk id="2" creationId="{6841A79E-C415-6001-F900-32F62401331E}"/>
          </ac:picMkLst>
        </pc:picChg>
        <pc:picChg chg="del">
          <ac:chgData name="Katerina Klimogianni" userId="82646311-d7b0-4b47-91ad-c091efeab40b" providerId="ADAL" clId="{3425A804-4860-4B60-A83B-AF6351B1EB2B}" dt="2023-03-14T18:55:43.922" v="0" actId="478"/>
          <ac:picMkLst>
            <pc:docMk/>
            <pc:sldMk cId="2765644083" sldId="258"/>
            <ac:picMk id="8" creationId="{55D4B2DA-BF74-4942-B626-C903AFF56E19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05:13.988" v="48" actId="1076"/>
        <pc:sldMkLst>
          <pc:docMk/>
          <pc:sldMk cId="2596836727" sldId="260"/>
        </pc:sldMkLst>
        <pc:spChg chg="mod">
          <ac:chgData name="Katerina Klimogianni" userId="82646311-d7b0-4b47-91ad-c091efeab40b" providerId="ADAL" clId="{3425A804-4860-4B60-A83B-AF6351B1EB2B}" dt="2023-03-14T19:05:04.179" v="47" actId="1076"/>
          <ac:spMkLst>
            <pc:docMk/>
            <pc:sldMk cId="2596836727" sldId="260"/>
            <ac:spMk id="10" creationId="{4DDC2620-A092-428D-9DF8-4ADC680AE55E}"/>
          </ac:spMkLst>
        </pc:spChg>
        <pc:spChg chg="mod">
          <ac:chgData name="Katerina Klimogianni" userId="82646311-d7b0-4b47-91ad-c091efeab40b" providerId="ADAL" clId="{3425A804-4860-4B60-A83B-AF6351B1EB2B}" dt="2023-03-14T19:03:32.958" v="29" actId="14100"/>
          <ac:spMkLst>
            <pc:docMk/>
            <pc:sldMk cId="2596836727" sldId="260"/>
            <ac:spMk id="11" creationId="{7DCABDB0-623B-400B-B9CD-61D37C5EC5C5}"/>
          </ac:spMkLst>
        </pc:spChg>
        <pc:picChg chg="del mod">
          <ac:chgData name="Katerina Klimogianni" userId="82646311-d7b0-4b47-91ad-c091efeab40b" providerId="ADAL" clId="{3425A804-4860-4B60-A83B-AF6351B1EB2B}" dt="2023-03-14T19:03:12.812" v="25" actId="478"/>
          <ac:picMkLst>
            <pc:docMk/>
            <pc:sldMk cId="2596836727" sldId="260"/>
            <ac:picMk id="4" creationId="{94C1F80B-705E-4D11-B196-252C05F3AAE8}"/>
          </ac:picMkLst>
        </pc:picChg>
        <pc:picChg chg="add del mod ord">
          <ac:chgData name="Katerina Klimogianni" userId="82646311-d7b0-4b47-91ad-c091efeab40b" providerId="ADAL" clId="{3425A804-4860-4B60-A83B-AF6351B1EB2B}" dt="2023-03-14T19:03:56.160" v="35" actId="478"/>
          <ac:picMkLst>
            <pc:docMk/>
            <pc:sldMk cId="2596836727" sldId="260"/>
            <ac:picMk id="5" creationId="{545793C8-1F3E-62EF-FE15-DE33B57D2615}"/>
          </ac:picMkLst>
        </pc:picChg>
        <pc:picChg chg="add mod ord">
          <ac:chgData name="Katerina Klimogianni" userId="82646311-d7b0-4b47-91ad-c091efeab40b" providerId="ADAL" clId="{3425A804-4860-4B60-A83B-AF6351B1EB2B}" dt="2023-03-14T19:05:13.988" v="48" actId="1076"/>
          <ac:picMkLst>
            <pc:docMk/>
            <pc:sldMk cId="2596836727" sldId="260"/>
            <ac:picMk id="12" creationId="{97C61F97-D631-AE98-6FD4-675627BDFD97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14:35.119" v="63" actId="1076"/>
        <pc:sldMkLst>
          <pc:docMk/>
          <pc:sldMk cId="1003545235" sldId="261"/>
        </pc:sldMkLst>
        <pc:spChg chg="mod">
          <ac:chgData name="Katerina Klimogianni" userId="82646311-d7b0-4b47-91ad-c091efeab40b" providerId="ADAL" clId="{3425A804-4860-4B60-A83B-AF6351B1EB2B}" dt="2023-03-14T19:14:35.119" v="63" actId="1076"/>
          <ac:spMkLst>
            <pc:docMk/>
            <pc:sldMk cId="1003545235" sldId="261"/>
            <ac:spMk id="5" creationId="{42BEDE92-46CC-4AF9-999E-D2D77AF48D5D}"/>
          </ac:spMkLst>
        </pc:spChg>
        <pc:picChg chg="add mod ord">
          <ac:chgData name="Katerina Klimogianni" userId="82646311-d7b0-4b47-91ad-c091efeab40b" providerId="ADAL" clId="{3425A804-4860-4B60-A83B-AF6351B1EB2B}" dt="2023-03-14T19:14:18.514" v="61" actId="167"/>
          <ac:picMkLst>
            <pc:docMk/>
            <pc:sldMk cId="1003545235" sldId="261"/>
            <ac:picMk id="4" creationId="{3AC674F9-51C2-73E2-F07E-F782F099A3A8}"/>
          </ac:picMkLst>
        </pc:picChg>
        <pc:picChg chg="del">
          <ac:chgData name="Katerina Klimogianni" userId="82646311-d7b0-4b47-91ad-c091efeab40b" providerId="ADAL" clId="{3425A804-4860-4B60-A83B-AF6351B1EB2B}" dt="2023-03-14T19:13:57.681" v="57" actId="478"/>
          <ac:picMkLst>
            <pc:docMk/>
            <pc:sldMk cId="1003545235" sldId="261"/>
            <ac:picMk id="19" creationId="{6A3FAA40-4FFA-4F64-9830-D7D4796CC609}"/>
          </ac:picMkLst>
        </pc:picChg>
        <pc:picChg chg="mod">
          <ac:chgData name="Katerina Klimogianni" userId="82646311-d7b0-4b47-91ad-c091efeab40b" providerId="ADAL" clId="{3425A804-4860-4B60-A83B-AF6351B1EB2B}" dt="2023-03-14T19:14:25.505" v="62" actId="1076"/>
          <ac:picMkLst>
            <pc:docMk/>
            <pc:sldMk cId="1003545235" sldId="261"/>
            <ac:picMk id="21" creationId="{9D7EE21E-9A77-4817-884A-C9F344FEDA17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18:17.447" v="67" actId="1076"/>
        <pc:sldMkLst>
          <pc:docMk/>
          <pc:sldMk cId="1738280072" sldId="262"/>
        </pc:sldMkLst>
        <pc:picChg chg="del">
          <ac:chgData name="Katerina Klimogianni" userId="82646311-d7b0-4b47-91ad-c091efeab40b" providerId="ADAL" clId="{3425A804-4860-4B60-A83B-AF6351B1EB2B}" dt="2023-03-14T19:18:09.570" v="64" actId="478"/>
          <ac:picMkLst>
            <pc:docMk/>
            <pc:sldMk cId="1738280072" sldId="262"/>
            <ac:picMk id="4" creationId="{DEB2FED2-7F2C-4934-A17E-68ABC14061C2}"/>
          </ac:picMkLst>
        </pc:picChg>
        <pc:picChg chg="add mod">
          <ac:chgData name="Katerina Klimogianni" userId="82646311-d7b0-4b47-91ad-c091efeab40b" providerId="ADAL" clId="{3425A804-4860-4B60-A83B-AF6351B1EB2B}" dt="2023-03-14T19:18:17.447" v="67" actId="1076"/>
          <ac:picMkLst>
            <pc:docMk/>
            <pc:sldMk cId="1738280072" sldId="262"/>
            <ac:picMk id="5" creationId="{9384EC24-8B01-C654-E180-E2A2BF386534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24:41.658" v="91" actId="1076"/>
        <pc:sldMkLst>
          <pc:docMk/>
          <pc:sldMk cId="982134233" sldId="263"/>
        </pc:sldMkLst>
        <pc:spChg chg="mod">
          <ac:chgData name="Katerina Klimogianni" userId="82646311-d7b0-4b47-91ad-c091efeab40b" providerId="ADAL" clId="{3425A804-4860-4B60-A83B-AF6351B1EB2B}" dt="2023-03-14T19:24:21.414" v="89" actId="1076"/>
          <ac:spMkLst>
            <pc:docMk/>
            <pc:sldMk cId="982134233" sldId="263"/>
            <ac:spMk id="4" creationId="{DA733D50-28F0-4FAB-B837-95415023556C}"/>
          </ac:spMkLst>
        </pc:spChg>
        <pc:spChg chg="mod">
          <ac:chgData name="Katerina Klimogianni" userId="82646311-d7b0-4b47-91ad-c091efeab40b" providerId="ADAL" clId="{3425A804-4860-4B60-A83B-AF6351B1EB2B}" dt="2023-03-14T19:24:41.658" v="91" actId="1076"/>
          <ac:spMkLst>
            <pc:docMk/>
            <pc:sldMk cId="982134233" sldId="263"/>
            <ac:spMk id="9" creationId="{304D0F55-B30A-4F99-B3BC-B44664513FC0}"/>
          </ac:spMkLst>
        </pc:spChg>
        <pc:picChg chg="del">
          <ac:chgData name="Katerina Klimogianni" userId="82646311-d7b0-4b47-91ad-c091efeab40b" providerId="ADAL" clId="{3425A804-4860-4B60-A83B-AF6351B1EB2B}" dt="2023-03-14T19:23:43.416" v="83" actId="478"/>
          <ac:picMkLst>
            <pc:docMk/>
            <pc:sldMk cId="982134233" sldId="263"/>
            <ac:picMk id="5" creationId="{6A8EACBA-2C66-4EC0-8685-A5B05CAFB6CE}"/>
          </ac:picMkLst>
        </pc:picChg>
        <pc:picChg chg="add mod ord">
          <ac:chgData name="Katerina Klimogianni" userId="82646311-d7b0-4b47-91ad-c091efeab40b" providerId="ADAL" clId="{3425A804-4860-4B60-A83B-AF6351B1EB2B}" dt="2023-03-14T19:24:15.992" v="88" actId="1076"/>
          <ac:picMkLst>
            <pc:docMk/>
            <pc:sldMk cId="982134233" sldId="263"/>
            <ac:picMk id="6" creationId="{F141255B-AE53-90DE-5D74-84E040509309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31:31.635" v="119" actId="167"/>
        <pc:sldMkLst>
          <pc:docMk/>
          <pc:sldMk cId="2371418390" sldId="265"/>
        </pc:sldMkLst>
        <pc:spChg chg="mod">
          <ac:chgData name="Katerina Klimogianni" userId="82646311-d7b0-4b47-91ad-c091efeab40b" providerId="ADAL" clId="{3425A804-4860-4B60-A83B-AF6351B1EB2B}" dt="2023-03-14T19:31:28.920" v="118" actId="1076"/>
          <ac:spMkLst>
            <pc:docMk/>
            <pc:sldMk cId="2371418390" sldId="265"/>
            <ac:spMk id="4" creationId="{AAC875D3-0D06-4CD9-B4E9-69D3743DB797}"/>
          </ac:spMkLst>
        </pc:spChg>
        <pc:picChg chg="add mod ord">
          <ac:chgData name="Katerina Klimogianni" userId="82646311-d7b0-4b47-91ad-c091efeab40b" providerId="ADAL" clId="{3425A804-4860-4B60-A83B-AF6351B1EB2B}" dt="2023-03-14T19:31:31.635" v="119" actId="167"/>
          <ac:picMkLst>
            <pc:docMk/>
            <pc:sldMk cId="2371418390" sldId="265"/>
            <ac:picMk id="5" creationId="{896AB8B2-43CF-18F2-170D-AE760DB034ED}"/>
          </ac:picMkLst>
        </pc:picChg>
        <pc:picChg chg="del">
          <ac:chgData name="Katerina Klimogianni" userId="82646311-d7b0-4b47-91ad-c091efeab40b" providerId="ADAL" clId="{3425A804-4860-4B60-A83B-AF6351B1EB2B}" dt="2023-03-14T19:31:17.845" v="114" actId="478"/>
          <ac:picMkLst>
            <pc:docMk/>
            <pc:sldMk cId="2371418390" sldId="265"/>
            <ac:picMk id="8" creationId="{F0611262-4629-4609-B016-EA11AEEFF980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32:09.850" v="123" actId="14100"/>
        <pc:sldMkLst>
          <pc:docMk/>
          <pc:sldMk cId="3853826748" sldId="266"/>
        </pc:sldMkLst>
        <pc:spChg chg="mod">
          <ac:chgData name="Katerina Klimogianni" userId="82646311-d7b0-4b47-91ad-c091efeab40b" providerId="ADAL" clId="{3425A804-4860-4B60-A83B-AF6351B1EB2B}" dt="2023-03-14T19:32:09.850" v="123" actId="14100"/>
          <ac:spMkLst>
            <pc:docMk/>
            <pc:sldMk cId="3853826748" sldId="266"/>
            <ac:spMk id="9" creationId="{91B97950-CBE9-446C-B1A9-B1F0AB0D15AE}"/>
          </ac:spMkLst>
        </pc:spChg>
        <pc:picChg chg="del">
          <ac:chgData name="Katerina Klimogianni" userId="82646311-d7b0-4b47-91ad-c091efeab40b" providerId="ADAL" clId="{3425A804-4860-4B60-A83B-AF6351B1EB2B}" dt="2023-03-14T19:29:32.266" v="107" actId="478"/>
          <ac:picMkLst>
            <pc:docMk/>
            <pc:sldMk cId="3853826748" sldId="266"/>
            <ac:picMk id="4" creationId="{61D224AA-493A-4DD7-B4CC-435A543FD92F}"/>
          </ac:picMkLst>
        </pc:picChg>
        <pc:picChg chg="add del mod">
          <ac:chgData name="Katerina Klimogianni" userId="82646311-d7b0-4b47-91ad-c091efeab40b" providerId="ADAL" clId="{3425A804-4860-4B60-A83B-AF6351B1EB2B}" dt="2023-03-14T19:29:30.879" v="106" actId="478"/>
          <ac:picMkLst>
            <pc:docMk/>
            <pc:sldMk cId="3853826748" sldId="266"/>
            <ac:picMk id="5" creationId="{C1D7ED0D-2B2B-1E74-A7EE-A33534CDB5C6}"/>
          </ac:picMkLst>
        </pc:picChg>
        <pc:picChg chg="add mod">
          <ac:chgData name="Katerina Klimogianni" userId="82646311-d7b0-4b47-91ad-c091efeab40b" providerId="ADAL" clId="{3425A804-4860-4B60-A83B-AF6351B1EB2B}" dt="2023-03-14T19:29:42.358" v="113" actId="1076"/>
          <ac:picMkLst>
            <pc:docMk/>
            <pc:sldMk cId="3853826748" sldId="266"/>
            <ac:picMk id="8" creationId="{2306517D-8DB0-5B8F-BE22-8E3192C888CA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07:37.355" v="56" actId="1076"/>
        <pc:sldMkLst>
          <pc:docMk/>
          <pc:sldMk cId="3897865530" sldId="267"/>
        </pc:sldMkLst>
        <pc:spChg chg="mod">
          <ac:chgData name="Katerina Klimogianni" userId="82646311-d7b0-4b47-91ad-c091efeab40b" providerId="ADAL" clId="{3425A804-4860-4B60-A83B-AF6351B1EB2B}" dt="2023-03-14T19:07:37.355" v="56" actId="1076"/>
          <ac:spMkLst>
            <pc:docMk/>
            <pc:sldMk cId="3897865530" sldId="267"/>
            <ac:spMk id="9" creationId="{A5BAB908-EA75-4D63-B107-FA8DA11D2F29}"/>
          </ac:spMkLst>
        </pc:spChg>
        <pc:spChg chg="mod">
          <ac:chgData name="Katerina Klimogianni" userId="82646311-d7b0-4b47-91ad-c091efeab40b" providerId="ADAL" clId="{3425A804-4860-4B60-A83B-AF6351B1EB2B}" dt="2023-03-14T19:07:29.588" v="55" actId="1076"/>
          <ac:spMkLst>
            <pc:docMk/>
            <pc:sldMk cId="3897865530" sldId="267"/>
            <ac:spMk id="10" creationId="{99596833-35B8-45C4-BA10-3DA028FF0E0B}"/>
          </ac:spMkLst>
        </pc:spChg>
        <pc:spChg chg="mod">
          <ac:chgData name="Katerina Klimogianni" userId="82646311-d7b0-4b47-91ad-c091efeab40b" providerId="ADAL" clId="{3425A804-4860-4B60-A83B-AF6351B1EB2B}" dt="2023-03-14T19:06:32.670" v="49" actId="1076"/>
          <ac:spMkLst>
            <pc:docMk/>
            <pc:sldMk cId="3897865530" sldId="267"/>
            <ac:spMk id="12" creationId="{2393D73C-26A6-43D3-9DA0-9D1F25A7AE62}"/>
          </ac:spMkLst>
        </pc:spChg>
        <pc:picChg chg="del">
          <ac:chgData name="Katerina Klimogianni" userId="82646311-d7b0-4b47-91ad-c091efeab40b" providerId="ADAL" clId="{3425A804-4860-4B60-A83B-AF6351B1EB2B}" dt="2023-03-14T19:07:08.768" v="50" actId="478"/>
          <ac:picMkLst>
            <pc:docMk/>
            <pc:sldMk cId="3897865530" sldId="267"/>
            <ac:picMk id="4" creationId="{2377E56D-00CF-451D-A6EF-2352A8F95A52}"/>
          </ac:picMkLst>
        </pc:picChg>
        <pc:picChg chg="add mod ord">
          <ac:chgData name="Katerina Klimogianni" userId="82646311-d7b0-4b47-91ad-c091efeab40b" providerId="ADAL" clId="{3425A804-4860-4B60-A83B-AF6351B1EB2B}" dt="2023-03-14T19:07:21.264" v="54" actId="167"/>
          <ac:picMkLst>
            <pc:docMk/>
            <pc:sldMk cId="3897865530" sldId="267"/>
            <ac:picMk id="5" creationId="{CD45EDCE-EBA6-D354-8AFC-EB6E9882C162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8:59:36.644" v="20" actId="1076"/>
        <pc:sldMkLst>
          <pc:docMk/>
          <pc:sldMk cId="1502476595" sldId="270"/>
        </pc:sldMkLst>
        <pc:spChg chg="mod">
          <ac:chgData name="Katerina Klimogianni" userId="82646311-d7b0-4b47-91ad-c091efeab40b" providerId="ADAL" clId="{3425A804-4860-4B60-A83B-AF6351B1EB2B}" dt="2023-03-14T18:59:06.162" v="12" actId="1076"/>
          <ac:spMkLst>
            <pc:docMk/>
            <pc:sldMk cId="1502476595" sldId="270"/>
            <ac:spMk id="7" creationId="{4A40F325-9F6C-43E3-980E-702DF9DEFC3B}"/>
          </ac:spMkLst>
        </pc:spChg>
        <pc:spChg chg="mod">
          <ac:chgData name="Katerina Klimogianni" userId="82646311-d7b0-4b47-91ad-c091efeab40b" providerId="ADAL" clId="{3425A804-4860-4B60-A83B-AF6351B1EB2B}" dt="2023-03-14T18:59:32.939" v="19" actId="1076"/>
          <ac:spMkLst>
            <pc:docMk/>
            <pc:sldMk cId="1502476595" sldId="270"/>
            <ac:spMk id="23" creationId="{FE3B6115-355D-4635-A973-D75C07697B64}"/>
          </ac:spMkLst>
        </pc:spChg>
        <pc:spChg chg="mod">
          <ac:chgData name="Katerina Klimogianni" userId="82646311-d7b0-4b47-91ad-c091efeab40b" providerId="ADAL" clId="{3425A804-4860-4B60-A83B-AF6351B1EB2B}" dt="2023-03-14T18:59:36.644" v="20" actId="1076"/>
          <ac:spMkLst>
            <pc:docMk/>
            <pc:sldMk cId="1502476595" sldId="270"/>
            <ac:spMk id="24" creationId="{DFD49102-F75B-411F-AD1F-5CDF97645AD0}"/>
          </ac:spMkLst>
        </pc:spChg>
        <pc:picChg chg="add mod ord">
          <ac:chgData name="Katerina Klimogianni" userId="82646311-d7b0-4b47-91ad-c091efeab40b" providerId="ADAL" clId="{3425A804-4860-4B60-A83B-AF6351B1EB2B}" dt="2023-03-14T18:58:58.911" v="11" actId="1076"/>
          <ac:picMkLst>
            <pc:docMk/>
            <pc:sldMk cId="1502476595" sldId="270"/>
            <ac:picMk id="2" creationId="{6F9D43B0-C557-2B9E-B0D1-45E296823F7E}"/>
          </ac:picMkLst>
        </pc:picChg>
        <pc:picChg chg="del">
          <ac:chgData name="Katerina Klimogianni" userId="82646311-d7b0-4b47-91ad-c091efeab40b" providerId="ADAL" clId="{3425A804-4860-4B60-A83B-AF6351B1EB2B}" dt="2023-03-14T18:58:28.215" v="5" actId="478"/>
          <ac:picMkLst>
            <pc:docMk/>
            <pc:sldMk cId="1502476595" sldId="270"/>
            <ac:picMk id="40" creationId="{FA8B62D2-A0C2-4873-BC30-A6CAB4DBFA5F}"/>
          </ac:picMkLst>
        </pc:picChg>
      </pc:sldChg>
      <pc:sldChg chg="addSp delSp modSp mod">
        <pc:chgData name="Katerina Klimogianni" userId="82646311-d7b0-4b47-91ad-c091efeab40b" providerId="ADAL" clId="{3425A804-4860-4B60-A83B-AF6351B1EB2B}" dt="2023-03-14T19:22:28.960" v="82" actId="1076"/>
        <pc:sldMkLst>
          <pc:docMk/>
          <pc:sldMk cId="31105808" sldId="272"/>
        </pc:sldMkLst>
        <pc:spChg chg="mod">
          <ac:chgData name="Katerina Klimogianni" userId="82646311-d7b0-4b47-91ad-c091efeab40b" providerId="ADAL" clId="{3425A804-4860-4B60-A83B-AF6351B1EB2B}" dt="2023-03-14T19:21:53.779" v="79" actId="1076"/>
          <ac:spMkLst>
            <pc:docMk/>
            <pc:sldMk cId="31105808" sldId="272"/>
            <ac:spMk id="5" creationId="{42BEDE92-46CC-4AF9-999E-D2D77AF48D5D}"/>
          </ac:spMkLst>
        </pc:spChg>
        <pc:spChg chg="mod">
          <ac:chgData name="Katerina Klimogianni" userId="82646311-d7b0-4b47-91ad-c091efeab40b" providerId="ADAL" clId="{3425A804-4860-4B60-A83B-AF6351B1EB2B}" dt="2023-03-14T19:20:43.942" v="74" actId="1076"/>
          <ac:spMkLst>
            <pc:docMk/>
            <pc:sldMk cId="31105808" sldId="272"/>
            <ac:spMk id="16" creationId="{5E4972B5-8963-4DAB-9EB1-8C5134C19E95}"/>
          </ac:spMkLst>
        </pc:spChg>
        <pc:spChg chg="mod">
          <ac:chgData name="Katerina Klimogianni" userId="82646311-d7b0-4b47-91ad-c091efeab40b" providerId="ADAL" clId="{3425A804-4860-4B60-A83B-AF6351B1EB2B}" dt="2023-03-14T19:22:28.960" v="82" actId="1076"/>
          <ac:spMkLst>
            <pc:docMk/>
            <pc:sldMk cId="31105808" sldId="272"/>
            <ac:spMk id="20" creationId="{12C147FE-FD54-4FA6-A767-786A17578EDF}"/>
          </ac:spMkLst>
        </pc:spChg>
        <pc:grpChg chg="mod">
          <ac:chgData name="Katerina Klimogianni" userId="82646311-d7b0-4b47-91ad-c091efeab40b" providerId="ADAL" clId="{3425A804-4860-4B60-A83B-AF6351B1EB2B}" dt="2023-03-14T19:22:01.544" v="80" actId="1076"/>
          <ac:grpSpMkLst>
            <pc:docMk/>
            <pc:sldMk cId="31105808" sldId="272"/>
            <ac:grpSpMk id="7" creationId="{0C0FB6D6-0312-403D-9950-67B4BABEBD9D}"/>
          </ac:grpSpMkLst>
        </pc:grpChg>
        <pc:picChg chg="add mod ord">
          <ac:chgData name="Katerina Klimogianni" userId="82646311-d7b0-4b47-91ad-c091efeab40b" providerId="ADAL" clId="{3425A804-4860-4B60-A83B-AF6351B1EB2B}" dt="2023-03-14T19:21:39.217" v="77" actId="1076"/>
          <ac:picMkLst>
            <pc:docMk/>
            <pc:sldMk cId="31105808" sldId="272"/>
            <ac:picMk id="4" creationId="{73567E3B-2A56-7696-9191-A2B94EF9539B}"/>
          </ac:picMkLst>
        </pc:picChg>
        <pc:picChg chg="del">
          <ac:chgData name="Katerina Klimogianni" userId="82646311-d7b0-4b47-91ad-c091efeab40b" providerId="ADAL" clId="{3425A804-4860-4B60-A83B-AF6351B1EB2B}" dt="2023-03-14T19:20:15.674" v="68" actId="478"/>
          <ac:picMkLst>
            <pc:docMk/>
            <pc:sldMk cId="31105808" sldId="272"/>
            <ac:picMk id="11" creationId="{F652D783-86CA-4D63-97D8-E2B4A8ACD204}"/>
          </ac:picMkLst>
        </pc:picChg>
        <pc:picChg chg="mod">
          <ac:chgData name="Katerina Klimogianni" userId="82646311-d7b0-4b47-91ad-c091efeab40b" providerId="ADAL" clId="{3425A804-4860-4B60-A83B-AF6351B1EB2B}" dt="2023-03-14T19:21:45.083" v="78" actId="1076"/>
          <ac:picMkLst>
            <pc:docMk/>
            <pc:sldMk cId="31105808" sldId="272"/>
            <ac:picMk id="18" creationId="{0ECB8838-B22D-4DFC-A3B1-2D3222129BD7}"/>
          </ac:picMkLst>
        </pc:picChg>
      </pc:sldChg>
    </pc:docChg>
  </pc:docChgLst>
  <pc:docChgLst>
    <pc:chgData name="Georgina Dadswell" userId="fd769aaf-4493-44b1-80c5-c1a1fea47faa" providerId="ADAL" clId="{D2650B9A-1FD4-431F-AF6D-086B2C3DB1D6}"/>
    <pc:docChg chg="undo custSel delSld modSld">
      <pc:chgData name="Georgina Dadswell" userId="fd769aaf-4493-44b1-80c5-c1a1fea47faa" providerId="ADAL" clId="{D2650B9A-1FD4-431F-AF6D-086B2C3DB1D6}" dt="2024-04-26T07:19:03.337" v="23" actId="20577"/>
      <pc:docMkLst>
        <pc:docMk/>
      </pc:docMkLst>
      <pc:sldChg chg="modSp mod">
        <pc:chgData name="Georgina Dadswell" userId="fd769aaf-4493-44b1-80c5-c1a1fea47faa" providerId="ADAL" clId="{D2650B9A-1FD4-431F-AF6D-086B2C3DB1D6}" dt="2024-04-26T07:18:53.368" v="18" actId="20577"/>
        <pc:sldMkLst>
          <pc:docMk/>
          <pc:sldMk cId="1043582733" sldId="279"/>
        </pc:sldMkLst>
        <pc:spChg chg="mod">
          <ac:chgData name="Georgina Dadswell" userId="fd769aaf-4493-44b1-80c5-c1a1fea47faa" providerId="ADAL" clId="{D2650B9A-1FD4-431F-AF6D-086B2C3DB1D6}" dt="2024-04-26T07:18:53.368" v="18" actId="20577"/>
          <ac:spMkLst>
            <pc:docMk/>
            <pc:sldMk cId="1043582733" sldId="279"/>
            <ac:spMk id="13" creationId="{B707813C-3568-33F0-5F14-77DA758D22EA}"/>
          </ac:spMkLst>
        </pc:spChg>
      </pc:sldChg>
      <pc:sldChg chg="delSp modSp mod delAnim">
        <pc:chgData name="Georgina Dadswell" userId="fd769aaf-4493-44b1-80c5-c1a1fea47faa" providerId="ADAL" clId="{D2650B9A-1FD4-431F-AF6D-086B2C3DB1D6}" dt="2024-04-26T07:18:41.163" v="13" actId="1076"/>
        <pc:sldMkLst>
          <pc:docMk/>
          <pc:sldMk cId="2636758126" sldId="280"/>
        </pc:sldMkLst>
        <pc:spChg chg="mod">
          <ac:chgData name="Georgina Dadswell" userId="fd769aaf-4493-44b1-80c5-c1a1fea47faa" providerId="ADAL" clId="{D2650B9A-1FD4-431F-AF6D-086B2C3DB1D6}" dt="2024-04-26T07:18:41.163" v="13" actId="1076"/>
          <ac:spMkLst>
            <pc:docMk/>
            <pc:sldMk cId="2636758126" sldId="280"/>
            <ac:spMk id="2" creationId="{42B32C06-5FD4-AB72-FE58-1E9F22B2A710}"/>
          </ac:spMkLst>
        </pc:spChg>
        <pc:spChg chg="del topLvl">
          <ac:chgData name="Georgina Dadswell" userId="fd769aaf-4493-44b1-80c5-c1a1fea47faa" providerId="ADAL" clId="{D2650B9A-1FD4-431F-AF6D-086B2C3DB1D6}" dt="2024-04-26T07:18:15.464" v="2" actId="478"/>
          <ac:spMkLst>
            <pc:docMk/>
            <pc:sldMk cId="2636758126" sldId="280"/>
            <ac:spMk id="17" creationId="{4CB7C43F-9E1F-BABA-5454-AC4906821E21}"/>
          </ac:spMkLst>
        </pc:spChg>
        <pc:spChg chg="mod">
          <ac:chgData name="Georgina Dadswell" userId="fd769aaf-4493-44b1-80c5-c1a1fea47faa" providerId="ADAL" clId="{D2650B9A-1FD4-431F-AF6D-086B2C3DB1D6}" dt="2024-04-26T07:18:30.649" v="7" actId="1076"/>
          <ac:spMkLst>
            <pc:docMk/>
            <pc:sldMk cId="2636758126" sldId="280"/>
            <ac:spMk id="18" creationId="{DB528A16-AC78-80EC-0B31-BD5630684DCF}"/>
          </ac:spMkLst>
        </pc:spChg>
        <pc:grpChg chg="del mod">
          <ac:chgData name="Georgina Dadswell" userId="fd769aaf-4493-44b1-80c5-c1a1fea47faa" providerId="ADAL" clId="{D2650B9A-1FD4-431F-AF6D-086B2C3DB1D6}" dt="2024-04-26T07:18:13.397" v="1" actId="478"/>
          <ac:grpSpMkLst>
            <pc:docMk/>
            <pc:sldMk cId="2636758126" sldId="280"/>
            <ac:grpSpMk id="14" creationId="{4C9BE7AD-E657-63BD-3532-9233736B9DA6}"/>
          </ac:grpSpMkLst>
        </pc:grpChg>
        <pc:grpChg chg="mod topLvl">
          <ac:chgData name="Georgina Dadswell" userId="fd769aaf-4493-44b1-80c5-c1a1fea47faa" providerId="ADAL" clId="{D2650B9A-1FD4-431F-AF6D-086B2C3DB1D6}" dt="2024-04-26T07:18:38.915" v="12" actId="1076"/>
          <ac:grpSpMkLst>
            <pc:docMk/>
            <pc:sldMk cId="2636758126" sldId="280"/>
            <ac:grpSpMk id="19" creationId="{4B66290B-003A-3B90-346C-D60B6FC023AA}"/>
          </ac:grpSpMkLst>
        </pc:grpChg>
        <pc:grpChg chg="del">
          <ac:chgData name="Georgina Dadswell" userId="fd769aaf-4493-44b1-80c5-c1a1fea47faa" providerId="ADAL" clId="{D2650B9A-1FD4-431F-AF6D-086B2C3DB1D6}" dt="2024-04-26T07:18:15.464" v="2" actId="478"/>
          <ac:grpSpMkLst>
            <pc:docMk/>
            <pc:sldMk cId="2636758126" sldId="280"/>
            <ac:grpSpMk id="21" creationId="{5A5A4EC5-4DE5-ACBB-9D83-EC7DFD20D497}"/>
          </ac:grpSpMkLst>
        </pc:grpChg>
        <pc:picChg chg="mod">
          <ac:chgData name="Georgina Dadswell" userId="fd769aaf-4493-44b1-80c5-c1a1fea47faa" providerId="ADAL" clId="{D2650B9A-1FD4-431F-AF6D-086B2C3DB1D6}" dt="2024-04-26T07:18:21.363" v="5" actId="1076"/>
          <ac:picMkLst>
            <pc:docMk/>
            <pc:sldMk cId="2636758126" sldId="280"/>
            <ac:picMk id="16" creationId="{AD4A0861-AC6E-85C9-75CA-994D974E313E}"/>
          </ac:picMkLst>
        </pc:picChg>
      </pc:sldChg>
      <pc:sldChg chg="modSp mod">
        <pc:chgData name="Georgina Dadswell" userId="fd769aaf-4493-44b1-80c5-c1a1fea47faa" providerId="ADAL" clId="{D2650B9A-1FD4-431F-AF6D-086B2C3DB1D6}" dt="2024-04-26T07:18:58.248" v="21" actId="20577"/>
        <pc:sldMkLst>
          <pc:docMk/>
          <pc:sldMk cId="4253468165" sldId="282"/>
        </pc:sldMkLst>
        <pc:spChg chg="mod">
          <ac:chgData name="Georgina Dadswell" userId="fd769aaf-4493-44b1-80c5-c1a1fea47faa" providerId="ADAL" clId="{D2650B9A-1FD4-431F-AF6D-086B2C3DB1D6}" dt="2024-04-26T07:18:58.248" v="21" actId="20577"/>
          <ac:spMkLst>
            <pc:docMk/>
            <pc:sldMk cId="4253468165" sldId="282"/>
            <ac:spMk id="13" creationId="{B707813C-3568-33F0-5F14-77DA758D22EA}"/>
          </ac:spMkLst>
        </pc:spChg>
      </pc:sldChg>
      <pc:sldChg chg="modSp mod">
        <pc:chgData name="Georgina Dadswell" userId="fd769aaf-4493-44b1-80c5-c1a1fea47faa" providerId="ADAL" clId="{D2650B9A-1FD4-431F-AF6D-086B2C3DB1D6}" dt="2024-04-26T07:19:03.337" v="23" actId="20577"/>
        <pc:sldMkLst>
          <pc:docMk/>
          <pc:sldMk cId="1728053725" sldId="283"/>
        </pc:sldMkLst>
        <pc:spChg chg="mod">
          <ac:chgData name="Georgina Dadswell" userId="fd769aaf-4493-44b1-80c5-c1a1fea47faa" providerId="ADAL" clId="{D2650B9A-1FD4-431F-AF6D-086B2C3DB1D6}" dt="2024-04-26T07:19:03.337" v="23" actId="20577"/>
          <ac:spMkLst>
            <pc:docMk/>
            <pc:sldMk cId="1728053725" sldId="283"/>
            <ac:spMk id="13" creationId="{B707813C-3568-33F0-5F14-77DA758D22EA}"/>
          </ac:spMkLst>
        </pc:spChg>
      </pc:sldChg>
      <pc:sldChg chg="del">
        <pc:chgData name="Georgina Dadswell" userId="fd769aaf-4493-44b1-80c5-c1a1fea47faa" providerId="ADAL" clId="{D2650B9A-1FD4-431F-AF6D-086B2C3DB1D6}" dt="2024-04-26T07:18:48.952" v="14" actId="2696"/>
        <pc:sldMkLst>
          <pc:docMk/>
          <pc:sldMk cId="3277564703" sldId="284"/>
        </pc:sldMkLst>
      </pc:sldChg>
    </pc:docChg>
  </pc:docChgLst>
  <pc:docChgLst>
    <pc:chgData name="Katerina Klimogianni" userId="82646311-d7b0-4b47-91ad-c091efeab40b" providerId="ADAL" clId="{8D9CCA23-D45F-4E0E-A3BB-E8186C11F0E4}"/>
    <pc:docChg chg="custSel modSld">
      <pc:chgData name="Katerina Klimogianni" userId="82646311-d7b0-4b47-91ad-c091efeab40b" providerId="ADAL" clId="{8D9CCA23-D45F-4E0E-A3BB-E8186C11F0E4}" dt="2023-03-13T14:13:40.620" v="40" actId="21"/>
      <pc:docMkLst>
        <pc:docMk/>
      </pc:docMkLst>
      <pc:sldChg chg="modSp mod">
        <pc:chgData name="Katerina Klimogianni" userId="82646311-d7b0-4b47-91ad-c091efeab40b" providerId="ADAL" clId="{8D9CCA23-D45F-4E0E-A3BB-E8186C11F0E4}" dt="2023-03-13T14:03:31.033" v="1" actId="20577"/>
        <pc:sldMkLst>
          <pc:docMk/>
          <pc:sldMk cId="4235564312" sldId="256"/>
        </pc:sldMkLst>
        <pc:spChg chg="mod">
          <ac:chgData name="Katerina Klimogianni" userId="82646311-d7b0-4b47-91ad-c091efeab40b" providerId="ADAL" clId="{8D9CCA23-D45F-4E0E-A3BB-E8186C11F0E4}" dt="2023-03-13T14:03:31.033" v="1" actId="20577"/>
          <ac:spMkLst>
            <pc:docMk/>
            <pc:sldMk cId="4235564312" sldId="256"/>
            <ac:spMk id="4" creationId="{D488824F-BACC-5C43-AA82-DCA8963469EE}"/>
          </ac:spMkLst>
        </pc:spChg>
      </pc:sldChg>
      <pc:sldChg chg="addSp delSp modSp mod">
        <pc:chgData name="Katerina Klimogianni" userId="82646311-d7b0-4b47-91ad-c091efeab40b" providerId="ADAL" clId="{8D9CCA23-D45F-4E0E-A3BB-E8186C11F0E4}" dt="2023-03-13T14:13:40.620" v="40" actId="21"/>
        <pc:sldMkLst>
          <pc:docMk/>
          <pc:sldMk cId="3314441252" sldId="268"/>
        </pc:sldMkLst>
        <pc:spChg chg="mod">
          <ac:chgData name="Katerina Klimogianni" userId="82646311-d7b0-4b47-91ad-c091efeab40b" providerId="ADAL" clId="{8D9CCA23-D45F-4E0E-A3BB-E8186C11F0E4}" dt="2023-03-13T14:09:42.140" v="13" actId="1076"/>
          <ac:spMkLst>
            <pc:docMk/>
            <pc:sldMk cId="3314441252" sldId="268"/>
            <ac:spMk id="9" creationId="{034AAD60-8B12-490D-9250-7302559190F5}"/>
          </ac:spMkLst>
        </pc:spChg>
        <pc:picChg chg="del">
          <ac:chgData name="Katerina Klimogianni" userId="82646311-d7b0-4b47-91ad-c091efeab40b" providerId="ADAL" clId="{8D9CCA23-D45F-4E0E-A3BB-E8186C11F0E4}" dt="2023-03-13T14:05:17.555" v="11" actId="478"/>
          <ac:picMkLst>
            <pc:docMk/>
            <pc:sldMk cId="3314441252" sldId="268"/>
            <ac:picMk id="3" creationId="{B8E773EA-870F-42D7-91E1-0C651ED829D3}"/>
          </ac:picMkLst>
        </pc:picChg>
        <pc:picChg chg="del">
          <ac:chgData name="Katerina Klimogianni" userId="82646311-d7b0-4b47-91ad-c091efeab40b" providerId="ADAL" clId="{8D9CCA23-D45F-4E0E-A3BB-E8186C11F0E4}" dt="2023-03-13T14:05:15.384" v="10" actId="478"/>
          <ac:picMkLst>
            <pc:docMk/>
            <pc:sldMk cId="3314441252" sldId="268"/>
            <ac:picMk id="15" creationId="{ABC5CD9F-D036-4068-A2AA-4163BB0B8362}"/>
          </ac:picMkLst>
        </pc:picChg>
        <pc:picChg chg="add mod">
          <ac:chgData name="Katerina Klimogianni" userId="82646311-d7b0-4b47-91ad-c091efeab40b" providerId="ADAL" clId="{8D9CCA23-D45F-4E0E-A3BB-E8186C11F0E4}" dt="2023-03-13T14:10:32.043" v="21" actId="1076"/>
          <ac:picMkLst>
            <pc:docMk/>
            <pc:sldMk cId="3314441252" sldId="268"/>
            <ac:picMk id="2050" creationId="{6F31B06A-F7D1-18D1-5CA9-0ED0CDC4B729}"/>
          </ac:picMkLst>
        </pc:picChg>
        <pc:picChg chg="add del mod">
          <ac:chgData name="Katerina Klimogianni" userId="82646311-d7b0-4b47-91ad-c091efeab40b" providerId="ADAL" clId="{8D9CCA23-D45F-4E0E-A3BB-E8186C11F0E4}" dt="2023-03-13T14:11:02.880" v="30"/>
          <ac:picMkLst>
            <pc:docMk/>
            <pc:sldMk cId="3314441252" sldId="268"/>
            <ac:picMk id="2052" creationId="{CF1B43A8-3AE8-6121-4260-5E20F8DBEACE}"/>
          </ac:picMkLst>
        </pc:picChg>
        <pc:picChg chg="add mod">
          <ac:chgData name="Katerina Klimogianni" userId="82646311-d7b0-4b47-91ad-c091efeab40b" providerId="ADAL" clId="{8D9CCA23-D45F-4E0E-A3BB-E8186C11F0E4}" dt="2023-03-13T14:11:33.373" v="36" actId="1076"/>
          <ac:picMkLst>
            <pc:docMk/>
            <pc:sldMk cId="3314441252" sldId="268"/>
            <ac:picMk id="2054" creationId="{FF0CE466-5D2C-EDBE-867F-F0C04E6BB609}"/>
          </ac:picMkLst>
        </pc:picChg>
        <pc:cxnChg chg="add del mod">
          <ac:chgData name="Katerina Klimogianni" userId="82646311-d7b0-4b47-91ad-c091efeab40b" providerId="ADAL" clId="{8D9CCA23-D45F-4E0E-A3BB-E8186C11F0E4}" dt="2023-03-13T14:13:40.620" v="40" actId="21"/>
          <ac:cxnSpMkLst>
            <pc:docMk/>
            <pc:sldMk cId="3314441252" sldId="268"/>
            <ac:cxnSpMk id="8" creationId="{F4C42F31-9ABC-3689-C9B4-2A5DE4B1B3A0}"/>
          </ac:cxnSpMkLst>
        </pc:cxnChg>
        <pc:cxnChg chg="del">
          <ac:chgData name="Katerina Klimogianni" userId="82646311-d7b0-4b47-91ad-c091efeab40b" providerId="ADAL" clId="{8D9CCA23-D45F-4E0E-A3BB-E8186C11F0E4}" dt="2023-03-13T14:10:33.945" v="22" actId="478"/>
          <ac:cxnSpMkLst>
            <pc:docMk/>
            <pc:sldMk cId="3314441252" sldId="268"/>
            <ac:cxnSpMk id="11" creationId="{FB14F4E4-E052-4918-8DC7-F123A2E9CAFC}"/>
          </ac:cxnSpMkLst>
        </pc:cxnChg>
        <pc:cxnChg chg="mod">
          <ac:chgData name="Katerina Klimogianni" userId="82646311-d7b0-4b47-91ad-c091efeab40b" providerId="ADAL" clId="{8D9CCA23-D45F-4E0E-A3BB-E8186C11F0E4}" dt="2023-03-13T14:12:45.446" v="38" actId="14100"/>
          <ac:cxnSpMkLst>
            <pc:docMk/>
            <pc:sldMk cId="3314441252" sldId="268"/>
            <ac:cxnSpMk id="14" creationId="{D1B8E57A-B21D-467D-8405-7B325A7E1713}"/>
          </ac:cxnSpMkLst>
        </pc:cxnChg>
      </pc:sldChg>
      <pc:sldChg chg="addSp delSp modSp mod">
        <pc:chgData name="Katerina Klimogianni" userId="82646311-d7b0-4b47-91ad-c091efeab40b" providerId="ADAL" clId="{8D9CCA23-D45F-4E0E-A3BB-E8186C11F0E4}" dt="2023-03-13T14:04:50.961" v="9" actId="167"/>
        <pc:sldMkLst>
          <pc:docMk/>
          <pc:sldMk cId="1365036494" sldId="269"/>
        </pc:sldMkLst>
        <pc:picChg chg="del">
          <ac:chgData name="Katerina Klimogianni" userId="82646311-d7b0-4b47-91ad-c091efeab40b" providerId="ADAL" clId="{8D9CCA23-D45F-4E0E-A3BB-E8186C11F0E4}" dt="2023-03-13T14:04:21.779" v="2" actId="478"/>
          <ac:picMkLst>
            <pc:docMk/>
            <pc:sldMk cId="1365036494" sldId="269"/>
            <ac:picMk id="13" creationId="{6B180F76-5E13-4E9A-83B7-883D102318D7}"/>
          </ac:picMkLst>
        </pc:picChg>
        <pc:picChg chg="add mod">
          <ac:chgData name="Katerina Klimogianni" userId="82646311-d7b0-4b47-91ad-c091efeab40b" providerId="ADAL" clId="{8D9CCA23-D45F-4E0E-A3BB-E8186C11F0E4}" dt="2023-03-13T14:04:50.961" v="9" actId="167"/>
          <ac:picMkLst>
            <pc:docMk/>
            <pc:sldMk cId="1365036494" sldId="269"/>
            <ac:picMk id="1026" creationId="{905475C9-5DAA-DE28-B766-E10096ABD676}"/>
          </ac:picMkLst>
        </pc:picChg>
      </pc:sldChg>
    </pc:docChg>
  </pc:docChgLst>
  <pc:docChgLst>
    <pc:chgData name="Kanyka Nam" userId="c9e421c1-b8b1-4bcf-b1f0-8ea4460fd7c6" providerId="ADAL" clId="{DF69BCE3-DFA3-456D-AF10-D8DA73B3F881}"/>
    <pc:docChg chg="custSel modSld replTag delTag">
      <pc:chgData name="Kanyka Nam" userId="c9e421c1-b8b1-4bcf-b1f0-8ea4460fd7c6" providerId="ADAL" clId="{DF69BCE3-DFA3-456D-AF10-D8DA73B3F881}" dt="2024-03-08T14:18:23.624" v="138" actId="20577"/>
      <pc:docMkLst>
        <pc:docMk/>
      </pc:docMkLst>
      <pc:sldChg chg="modSp mod">
        <pc:chgData name="Kanyka Nam" userId="c9e421c1-b8b1-4bcf-b1f0-8ea4460fd7c6" providerId="ADAL" clId="{DF69BCE3-DFA3-456D-AF10-D8DA73B3F881}" dt="2024-03-08T14:03:32.438" v="133" actId="14100"/>
        <pc:sldMkLst>
          <pc:docMk/>
          <pc:sldMk cId="1027709845" sldId="259"/>
        </pc:sldMkLst>
        <pc:spChg chg="mod">
          <ac:chgData name="Kanyka Nam" userId="c9e421c1-b8b1-4bcf-b1f0-8ea4460fd7c6" providerId="ADAL" clId="{DF69BCE3-DFA3-456D-AF10-D8DA73B3F881}" dt="2024-03-08T14:03:32.438" v="133" actId="14100"/>
          <ac:spMkLst>
            <pc:docMk/>
            <pc:sldMk cId="1027709845" sldId="259"/>
            <ac:spMk id="13" creationId="{B707813C-3568-33F0-5F14-77DA758D22EA}"/>
          </ac:spMkLst>
        </pc:spChg>
      </pc:sldChg>
      <pc:sldChg chg="modSp mod">
        <pc:chgData name="Kanyka Nam" userId="c9e421c1-b8b1-4bcf-b1f0-8ea4460fd7c6" providerId="ADAL" clId="{DF69BCE3-DFA3-456D-AF10-D8DA73B3F881}" dt="2024-03-08T14:18:23.624" v="138" actId="20577"/>
        <pc:sldMkLst>
          <pc:docMk/>
          <pc:sldMk cId="3853826748" sldId="266"/>
        </pc:sldMkLst>
        <pc:spChg chg="mod">
          <ac:chgData name="Kanyka Nam" userId="c9e421c1-b8b1-4bcf-b1f0-8ea4460fd7c6" providerId="ADAL" clId="{DF69BCE3-DFA3-456D-AF10-D8DA73B3F881}" dt="2024-03-08T14:18:23.624" v="138" actId="20577"/>
          <ac:spMkLst>
            <pc:docMk/>
            <pc:sldMk cId="3853826748" sldId="266"/>
            <ac:spMk id="14" creationId="{93387C55-5E3D-04D3-39F4-3C8F1EE98A1C}"/>
          </ac:spMkLst>
        </pc:spChg>
      </pc:sldChg>
      <pc:sldChg chg="delSp modSp mod">
        <pc:chgData name="Kanyka Nam" userId="c9e421c1-b8b1-4bcf-b1f0-8ea4460fd7c6" providerId="ADAL" clId="{DF69BCE3-DFA3-456D-AF10-D8DA73B3F881}" dt="2024-03-08T14:11:08.186" v="137" actId="14100"/>
        <pc:sldMkLst>
          <pc:docMk/>
          <pc:sldMk cId="2857265179" sldId="275"/>
        </pc:sldMkLst>
        <pc:spChg chg="mod">
          <ac:chgData name="Kanyka Nam" userId="c9e421c1-b8b1-4bcf-b1f0-8ea4460fd7c6" providerId="ADAL" clId="{DF69BCE3-DFA3-456D-AF10-D8DA73B3F881}" dt="2024-03-08T11:50:34.804" v="100" actId="1076"/>
          <ac:spMkLst>
            <pc:docMk/>
            <pc:sldMk cId="2857265179" sldId="275"/>
            <ac:spMk id="2" creationId="{23798214-A85A-30FF-A262-242837655773}"/>
          </ac:spMkLst>
        </pc:spChg>
        <pc:spChg chg="del">
          <ac:chgData name="Kanyka Nam" userId="c9e421c1-b8b1-4bcf-b1f0-8ea4460fd7c6" providerId="ADAL" clId="{DF69BCE3-DFA3-456D-AF10-D8DA73B3F881}" dt="2024-03-08T11:50:30.052" v="92" actId="478"/>
          <ac:spMkLst>
            <pc:docMk/>
            <pc:sldMk cId="2857265179" sldId="275"/>
            <ac:spMk id="5" creationId="{F42102BF-6DA7-2DBF-3669-297B4D881722}"/>
          </ac:spMkLst>
        </pc:spChg>
        <pc:spChg chg="mod">
          <ac:chgData name="Kanyka Nam" userId="c9e421c1-b8b1-4bcf-b1f0-8ea4460fd7c6" providerId="ADAL" clId="{DF69BCE3-DFA3-456D-AF10-D8DA73B3F881}" dt="2024-03-08T14:11:08.186" v="137" actId="14100"/>
          <ac:spMkLst>
            <pc:docMk/>
            <pc:sldMk cId="2857265179" sldId="275"/>
            <ac:spMk id="10" creationId="{628900B9-DF9A-FD77-3B95-AA5BA8346B5D}"/>
          </ac:spMkLst>
        </pc:spChg>
        <pc:picChg chg="mod">
          <ac:chgData name="Kanyka Nam" userId="c9e421c1-b8b1-4bcf-b1f0-8ea4460fd7c6" providerId="ADAL" clId="{DF69BCE3-DFA3-456D-AF10-D8DA73B3F881}" dt="2024-03-08T11:50:31.438" v="96" actId="1076"/>
          <ac:picMkLst>
            <pc:docMk/>
            <pc:sldMk cId="2857265179" sldId="275"/>
            <ac:picMk id="6" creationId="{5546577F-9897-C4FE-CECE-7040682C9145}"/>
          </ac:picMkLst>
        </pc:picChg>
        <pc:picChg chg="del mod">
          <ac:chgData name="Kanyka Nam" userId="c9e421c1-b8b1-4bcf-b1f0-8ea4460fd7c6" providerId="ADAL" clId="{DF69BCE3-DFA3-456D-AF10-D8DA73B3F881}" dt="2024-03-08T11:50:24.538" v="84" actId="478"/>
          <ac:picMkLst>
            <pc:docMk/>
            <pc:sldMk cId="2857265179" sldId="275"/>
            <ac:picMk id="7" creationId="{11395F4A-FAAF-2A1C-1B63-C051371D3A86}"/>
          </ac:picMkLst>
        </pc:picChg>
      </pc:sldChg>
      <pc:sldChg chg="modSp mod">
        <pc:chgData name="Kanyka Nam" userId="c9e421c1-b8b1-4bcf-b1f0-8ea4460fd7c6" providerId="ADAL" clId="{DF69BCE3-DFA3-456D-AF10-D8DA73B3F881}" dt="2024-03-08T14:03:28.046" v="129" actId="14100"/>
        <pc:sldMkLst>
          <pc:docMk/>
          <pc:sldMk cId="1955277943" sldId="276"/>
        </pc:sldMkLst>
        <pc:spChg chg="mod">
          <ac:chgData name="Kanyka Nam" userId="c9e421c1-b8b1-4bcf-b1f0-8ea4460fd7c6" providerId="ADAL" clId="{DF69BCE3-DFA3-456D-AF10-D8DA73B3F881}" dt="2024-03-08T14:03:28.046" v="129" actId="14100"/>
          <ac:spMkLst>
            <pc:docMk/>
            <pc:sldMk cId="1955277943" sldId="276"/>
            <ac:spMk id="13" creationId="{B707813C-3568-33F0-5F14-77DA758D22EA}"/>
          </ac:spMkLst>
        </pc:spChg>
      </pc:sldChg>
    </pc:docChg>
  </pc:docChgLst>
  <pc:docChgLst>
    <pc:chgData name="Georgina Dadswell" userId="fd769aaf-4493-44b1-80c5-c1a1fea47faa" providerId="ADAL" clId="{E775AB98-1798-4432-B668-BA9FA8750D0D}"/>
    <pc:docChg chg="undo custSel addSld delSld modSld sldOrd">
      <pc:chgData name="Georgina Dadswell" userId="fd769aaf-4493-44b1-80c5-c1a1fea47faa" providerId="ADAL" clId="{E775AB98-1798-4432-B668-BA9FA8750D0D}" dt="2024-02-01T13:26:29.515" v="2509"/>
      <pc:docMkLst>
        <pc:docMk/>
      </pc:docMkLst>
      <pc:sldChg chg="modSp mod">
        <pc:chgData name="Georgina Dadswell" userId="fd769aaf-4493-44b1-80c5-c1a1fea47faa" providerId="ADAL" clId="{E775AB98-1798-4432-B668-BA9FA8750D0D}" dt="2024-01-22T15:11:52.431" v="69" actId="20577"/>
        <pc:sldMkLst>
          <pc:docMk/>
          <pc:sldMk cId="4235564312" sldId="256"/>
        </pc:sldMkLst>
        <pc:spChg chg="mod">
          <ac:chgData name="Georgina Dadswell" userId="fd769aaf-4493-44b1-80c5-c1a1fea47faa" providerId="ADAL" clId="{E775AB98-1798-4432-B668-BA9FA8750D0D}" dt="2024-01-22T15:11:52.431" v="69" actId="20577"/>
          <ac:spMkLst>
            <pc:docMk/>
            <pc:sldMk cId="4235564312" sldId="256"/>
            <ac:spMk id="4" creationId="{D488824F-BACC-5C43-AA82-DCA8963469EE}"/>
          </ac:spMkLst>
        </pc:spChg>
      </pc:sldChg>
      <pc:sldChg chg="delSp del mod">
        <pc:chgData name="Georgina Dadswell" userId="fd769aaf-4493-44b1-80c5-c1a1fea47faa" providerId="ADAL" clId="{E775AB98-1798-4432-B668-BA9FA8750D0D}" dt="2024-01-22T15:28:48.046" v="355" actId="47"/>
        <pc:sldMkLst>
          <pc:docMk/>
          <pc:sldMk cId="2765644083" sldId="258"/>
        </pc:sldMkLst>
        <pc:spChg chg="del">
          <ac:chgData name="Georgina Dadswell" userId="fd769aaf-4493-44b1-80c5-c1a1fea47faa" providerId="ADAL" clId="{E775AB98-1798-4432-B668-BA9FA8750D0D}" dt="2024-01-22T15:20:50.695" v="90" actId="478"/>
          <ac:spMkLst>
            <pc:docMk/>
            <pc:sldMk cId="2765644083" sldId="258"/>
            <ac:spMk id="6" creationId="{8CDB23D7-27B1-4D1B-934E-8EF5FD61087C}"/>
          </ac:spMkLst>
        </pc:spChg>
        <pc:picChg chg="del">
          <ac:chgData name="Georgina Dadswell" userId="fd769aaf-4493-44b1-80c5-c1a1fea47faa" providerId="ADAL" clId="{E775AB98-1798-4432-B668-BA9FA8750D0D}" dt="2024-01-22T15:28:44.821" v="354" actId="478"/>
          <ac:picMkLst>
            <pc:docMk/>
            <pc:sldMk cId="2765644083" sldId="258"/>
            <ac:picMk id="2" creationId="{6841A79E-C415-6001-F900-32F62401331E}"/>
          </ac:picMkLst>
        </pc:picChg>
      </pc:sldChg>
      <pc:sldChg chg="addSp delSp modSp mod modAnim modShow">
        <pc:chgData name="Georgina Dadswell" userId="fd769aaf-4493-44b1-80c5-c1a1fea47faa" providerId="ADAL" clId="{E775AB98-1798-4432-B668-BA9FA8750D0D}" dt="2024-02-01T13:25:25.999" v="2503"/>
        <pc:sldMkLst>
          <pc:docMk/>
          <pc:sldMk cId="1027709845" sldId="259"/>
        </pc:sldMkLst>
        <pc:spChg chg="del mod">
          <ac:chgData name="Georgina Dadswell" userId="fd769aaf-4493-44b1-80c5-c1a1fea47faa" providerId="ADAL" clId="{E775AB98-1798-4432-B668-BA9FA8750D0D}" dt="2024-01-22T15:20:36.797" v="77" actId="478"/>
          <ac:spMkLst>
            <pc:docMk/>
            <pc:sldMk cId="1027709845" sldId="259"/>
            <ac:spMk id="4" creationId="{F5C9915A-68D6-444A-8F0B-96D1300FA98B}"/>
          </ac:spMkLst>
        </pc:spChg>
        <pc:spChg chg="mod">
          <ac:chgData name="Georgina Dadswell" userId="fd769aaf-4493-44b1-80c5-c1a1fea47faa" providerId="ADAL" clId="{E775AB98-1798-4432-B668-BA9FA8750D0D}" dt="2024-01-22T15:20:41.225" v="87" actId="20577"/>
          <ac:spMkLst>
            <pc:docMk/>
            <pc:sldMk cId="1027709845" sldId="259"/>
            <ac:spMk id="6" creationId="{E4782FD0-F4A3-4A08-87A3-79340D378D58}"/>
          </ac:spMkLst>
        </pc:spChg>
        <pc:spChg chg="del">
          <ac:chgData name="Georgina Dadswell" userId="fd769aaf-4493-44b1-80c5-c1a1fea47faa" providerId="ADAL" clId="{E775AB98-1798-4432-B668-BA9FA8750D0D}" dt="2024-01-22T15:20:29.695" v="75" actId="478"/>
          <ac:spMkLst>
            <pc:docMk/>
            <pc:sldMk cId="1027709845" sldId="259"/>
            <ac:spMk id="7" creationId="{35C626D1-8600-4029-B7AD-9884E7D039F5}"/>
          </ac:spMkLst>
        </pc:spChg>
        <pc:spChg chg="add mod">
          <ac:chgData name="Georgina Dadswell" userId="fd769aaf-4493-44b1-80c5-c1a1fea47faa" providerId="ADAL" clId="{E775AB98-1798-4432-B668-BA9FA8750D0D}" dt="2024-01-29T09:56:36.050" v="594" actId="14100"/>
          <ac:spMkLst>
            <pc:docMk/>
            <pc:sldMk cId="1027709845" sldId="259"/>
            <ac:spMk id="7" creationId="{EEE7639F-9A75-4DA4-3DF9-973C061330F3}"/>
          </ac:spMkLst>
        </pc:spChg>
        <pc:spChg chg="add del mod">
          <ac:chgData name="Georgina Dadswell" userId="fd769aaf-4493-44b1-80c5-c1a1fea47faa" providerId="ADAL" clId="{E775AB98-1798-4432-B668-BA9FA8750D0D}" dt="2024-01-22T15:24:13.357" v="138" actId="478"/>
          <ac:spMkLst>
            <pc:docMk/>
            <pc:sldMk cId="1027709845" sldId="259"/>
            <ac:spMk id="12" creationId="{681770E6-18C0-6E25-6EE9-4822C35C7DA8}"/>
          </ac:spMkLst>
        </pc:spChg>
        <pc:spChg chg="add mod">
          <ac:chgData name="Georgina Dadswell" userId="fd769aaf-4493-44b1-80c5-c1a1fea47faa" providerId="ADAL" clId="{E775AB98-1798-4432-B668-BA9FA8750D0D}" dt="2024-01-29T14:20:54.673" v="1338" actId="208"/>
          <ac:spMkLst>
            <pc:docMk/>
            <pc:sldMk cId="1027709845" sldId="259"/>
            <ac:spMk id="13" creationId="{B707813C-3568-33F0-5F14-77DA758D22EA}"/>
          </ac:spMkLst>
        </pc:spChg>
        <pc:spChg chg="add del">
          <ac:chgData name="Georgina Dadswell" userId="fd769aaf-4493-44b1-80c5-c1a1fea47faa" providerId="ADAL" clId="{E775AB98-1798-4432-B668-BA9FA8750D0D}" dt="2024-01-22T15:27:08.158" v="274" actId="478"/>
          <ac:spMkLst>
            <pc:docMk/>
            <pc:sldMk cId="1027709845" sldId="259"/>
            <ac:spMk id="14" creationId="{BA4D7578-4E50-0871-C2B5-E5DC871A3F57}"/>
          </ac:spMkLst>
        </pc:spChg>
        <pc:spChg chg="add mod">
          <ac:chgData name="Georgina Dadswell" userId="fd769aaf-4493-44b1-80c5-c1a1fea47faa" providerId="ADAL" clId="{E775AB98-1798-4432-B668-BA9FA8750D0D}" dt="2024-01-29T09:57:17.918" v="602" actId="1076"/>
          <ac:spMkLst>
            <pc:docMk/>
            <pc:sldMk cId="1027709845" sldId="259"/>
            <ac:spMk id="14" creationId="{CF8F3D7F-CF8A-EA93-F2FC-52F1DC60A9CD}"/>
          </ac:spMkLst>
        </pc:spChg>
        <pc:spChg chg="add del mod">
          <ac:chgData name="Georgina Dadswell" userId="fd769aaf-4493-44b1-80c5-c1a1fea47faa" providerId="ADAL" clId="{E775AB98-1798-4432-B668-BA9FA8750D0D}" dt="2024-01-22T15:27:21.921" v="279" actId="478"/>
          <ac:spMkLst>
            <pc:docMk/>
            <pc:sldMk cId="1027709845" sldId="259"/>
            <ac:spMk id="15" creationId="{242DD787-69E2-CD70-ACAF-D2C67D9E1911}"/>
          </ac:spMkLst>
        </pc:spChg>
        <pc:spChg chg="add del">
          <ac:chgData name="Georgina Dadswell" userId="fd769aaf-4493-44b1-80c5-c1a1fea47faa" providerId="ADAL" clId="{E775AB98-1798-4432-B668-BA9FA8750D0D}" dt="2024-01-22T15:27:50.181" v="285" actId="478"/>
          <ac:spMkLst>
            <pc:docMk/>
            <pc:sldMk cId="1027709845" sldId="259"/>
            <ac:spMk id="16" creationId="{B33E5D1D-92D3-1761-2FAD-B85BA0330481}"/>
          </ac:spMkLst>
        </pc:spChg>
        <pc:picChg chg="add mod modCrop">
          <ac:chgData name="Georgina Dadswell" userId="fd769aaf-4493-44b1-80c5-c1a1fea47faa" providerId="ADAL" clId="{E775AB98-1798-4432-B668-BA9FA8750D0D}" dt="2024-01-29T09:57:52.268" v="607" actId="1076"/>
          <ac:picMkLst>
            <pc:docMk/>
            <pc:sldMk cId="1027709845" sldId="259"/>
            <ac:picMk id="4" creationId="{34F261EA-DF54-0057-B216-E63274117DE1}"/>
          </ac:picMkLst>
        </pc:picChg>
        <pc:picChg chg="del mod modCrop">
          <ac:chgData name="Georgina Dadswell" userId="fd769aaf-4493-44b1-80c5-c1a1fea47faa" providerId="ADAL" clId="{E775AB98-1798-4432-B668-BA9FA8750D0D}" dt="2024-01-22T15:20:28.047" v="74" actId="478"/>
          <ac:picMkLst>
            <pc:docMk/>
            <pc:sldMk cId="1027709845" sldId="259"/>
            <ac:picMk id="5" creationId="{32C06077-2488-4583-975D-94532176D794}"/>
          </ac:picMkLst>
        </pc:picChg>
        <pc:picChg chg="add del mod modCrop">
          <ac:chgData name="Georgina Dadswell" userId="fd769aaf-4493-44b1-80c5-c1a1fea47faa" providerId="ADAL" clId="{E775AB98-1798-4432-B668-BA9FA8750D0D}" dt="2024-01-29T09:52:42.001" v="425" actId="21"/>
          <ac:picMkLst>
            <pc:docMk/>
            <pc:sldMk cId="1027709845" sldId="259"/>
            <ac:picMk id="8" creationId="{9E3F2DB4-B04A-E8E5-4D4B-A5B478CDB502}"/>
          </ac:picMkLst>
        </pc:picChg>
        <pc:picChg chg="add del mod modCrop">
          <ac:chgData name="Georgina Dadswell" userId="fd769aaf-4493-44b1-80c5-c1a1fea47faa" providerId="ADAL" clId="{E775AB98-1798-4432-B668-BA9FA8750D0D}" dt="2024-01-29T09:52:42.001" v="425" actId="21"/>
          <ac:picMkLst>
            <pc:docMk/>
            <pc:sldMk cId="1027709845" sldId="259"/>
            <ac:picMk id="11" creationId="{B7A0FF79-41B8-D286-1FAA-1E736F3BA239}"/>
          </ac:picMkLst>
        </pc:picChg>
        <pc:cxnChg chg="add del">
          <ac:chgData name="Georgina Dadswell" userId="fd769aaf-4493-44b1-80c5-c1a1fea47faa" providerId="ADAL" clId="{E775AB98-1798-4432-B668-BA9FA8750D0D}" dt="2024-01-29T09:56:59.480" v="597" actId="478"/>
          <ac:cxnSpMkLst>
            <pc:docMk/>
            <pc:sldMk cId="1027709845" sldId="259"/>
            <ac:cxnSpMk id="12" creationId="{D6B9DA90-F8CC-66A3-2434-3F5A117A4D4F}"/>
          </ac:cxnSpMkLst>
        </pc:cxnChg>
      </pc:sldChg>
      <pc:sldChg chg="delSp del mod">
        <pc:chgData name="Georgina Dadswell" userId="fd769aaf-4493-44b1-80c5-c1a1fea47faa" providerId="ADAL" clId="{E775AB98-1798-4432-B668-BA9FA8750D0D}" dt="2024-01-29T10:23:32.143" v="1156" actId="47"/>
        <pc:sldMkLst>
          <pc:docMk/>
          <pc:sldMk cId="2596836727" sldId="260"/>
        </pc:sldMkLst>
        <pc:spChg chg="del">
          <ac:chgData name="Georgina Dadswell" userId="fd769aaf-4493-44b1-80c5-c1a1fea47faa" providerId="ADAL" clId="{E775AB98-1798-4432-B668-BA9FA8750D0D}" dt="2024-01-22T15:20:54.316" v="91" actId="478"/>
          <ac:spMkLst>
            <pc:docMk/>
            <pc:sldMk cId="2596836727" sldId="260"/>
            <ac:spMk id="6" creationId="{42EF6EDC-641C-40A7-B38F-9D8D32DCEFA8}"/>
          </ac:spMkLst>
        </pc:spChg>
      </pc:sldChg>
      <pc:sldChg chg="delSp del mod">
        <pc:chgData name="Georgina Dadswell" userId="fd769aaf-4493-44b1-80c5-c1a1fea47faa" providerId="ADAL" clId="{E775AB98-1798-4432-B668-BA9FA8750D0D}" dt="2024-01-30T08:22:36.669" v="1747" actId="47"/>
        <pc:sldMkLst>
          <pc:docMk/>
          <pc:sldMk cId="1738280072" sldId="262"/>
        </pc:sldMkLst>
        <pc:spChg chg="del">
          <ac:chgData name="Georgina Dadswell" userId="fd769aaf-4493-44b1-80c5-c1a1fea47faa" providerId="ADAL" clId="{E775AB98-1798-4432-B668-BA9FA8750D0D}" dt="2024-01-22T15:21:01.100" v="94" actId="478"/>
          <ac:spMkLst>
            <pc:docMk/>
            <pc:sldMk cId="1738280072" sldId="262"/>
            <ac:spMk id="6" creationId="{60D0E5E5-C1C3-440E-9056-D3945F95A9C7}"/>
          </ac:spMkLst>
        </pc:spChg>
      </pc:sldChg>
      <pc:sldChg chg="delSp del mod">
        <pc:chgData name="Georgina Dadswell" userId="fd769aaf-4493-44b1-80c5-c1a1fea47faa" providerId="ADAL" clId="{E775AB98-1798-4432-B668-BA9FA8750D0D}" dt="2024-01-30T08:22:55.011" v="1750" actId="2696"/>
        <pc:sldMkLst>
          <pc:docMk/>
          <pc:sldMk cId="982134233" sldId="263"/>
        </pc:sldMkLst>
        <pc:spChg chg="del">
          <ac:chgData name="Georgina Dadswell" userId="fd769aaf-4493-44b1-80c5-c1a1fea47faa" providerId="ADAL" clId="{E775AB98-1798-4432-B668-BA9FA8750D0D}" dt="2024-01-30T08:22:52.695" v="1749" actId="478"/>
          <ac:spMkLst>
            <pc:docMk/>
            <pc:sldMk cId="982134233" sldId="263"/>
            <ac:spMk id="25" creationId="{3AE45003-3711-4A2D-B5EB-3D66E26EE2D5}"/>
          </ac:spMkLst>
        </pc:spChg>
        <pc:picChg chg="del">
          <ac:chgData name="Georgina Dadswell" userId="fd769aaf-4493-44b1-80c5-c1a1fea47faa" providerId="ADAL" clId="{E775AB98-1798-4432-B668-BA9FA8750D0D}" dt="2024-01-30T08:22:49.891" v="1748" actId="478"/>
          <ac:picMkLst>
            <pc:docMk/>
            <pc:sldMk cId="982134233" sldId="263"/>
            <ac:picMk id="6" creationId="{F141255B-AE53-90DE-5D74-84E040509309}"/>
          </ac:picMkLst>
        </pc:picChg>
      </pc:sldChg>
      <pc:sldChg chg="delSp del mod">
        <pc:chgData name="Georgina Dadswell" userId="fd769aaf-4493-44b1-80c5-c1a1fea47faa" providerId="ADAL" clId="{E775AB98-1798-4432-B668-BA9FA8750D0D}" dt="2024-01-30T08:24:39.076" v="1993" actId="47"/>
        <pc:sldMkLst>
          <pc:docMk/>
          <pc:sldMk cId="176980928" sldId="264"/>
        </pc:sldMkLst>
        <pc:spChg chg="del">
          <ac:chgData name="Georgina Dadswell" userId="fd769aaf-4493-44b1-80c5-c1a1fea47faa" providerId="ADAL" clId="{E775AB98-1798-4432-B668-BA9FA8750D0D}" dt="2024-01-22T15:21:04.902" v="95" actId="478"/>
          <ac:spMkLst>
            <pc:docMk/>
            <pc:sldMk cId="176980928" sldId="264"/>
            <ac:spMk id="6" creationId="{60D0E5E5-C1C3-440E-9056-D3945F95A9C7}"/>
          </ac:spMkLst>
        </pc:spChg>
      </pc:sldChg>
      <pc:sldChg chg="delSp modSp del mod">
        <pc:chgData name="Georgina Dadswell" userId="fd769aaf-4493-44b1-80c5-c1a1fea47faa" providerId="ADAL" clId="{E775AB98-1798-4432-B668-BA9FA8750D0D}" dt="2024-01-30T08:25:47.810" v="2062" actId="47"/>
        <pc:sldMkLst>
          <pc:docMk/>
          <pc:sldMk cId="2371418390" sldId="265"/>
        </pc:sldMkLst>
        <pc:spChg chg="del mod">
          <ac:chgData name="Georgina Dadswell" userId="fd769aaf-4493-44b1-80c5-c1a1fea47faa" providerId="ADAL" clId="{E775AB98-1798-4432-B668-BA9FA8750D0D}" dt="2024-01-22T15:21:08.899" v="97" actId="478"/>
          <ac:spMkLst>
            <pc:docMk/>
            <pc:sldMk cId="2371418390" sldId="265"/>
            <ac:spMk id="6" creationId="{60D0E5E5-C1C3-440E-9056-D3945F95A9C7}"/>
          </ac:spMkLst>
        </pc:spChg>
      </pc:sldChg>
      <pc:sldChg chg="addSp delSp modSp mod">
        <pc:chgData name="Georgina Dadswell" userId="fd769aaf-4493-44b1-80c5-c1a1fea47faa" providerId="ADAL" clId="{E775AB98-1798-4432-B668-BA9FA8750D0D}" dt="2024-01-30T08:15:35.954" v="1559" actId="207"/>
        <pc:sldMkLst>
          <pc:docMk/>
          <pc:sldMk cId="3853826748" sldId="266"/>
        </pc:sldMkLst>
        <pc:spChg chg="add mod">
          <ac:chgData name="Georgina Dadswell" userId="fd769aaf-4493-44b1-80c5-c1a1fea47faa" providerId="ADAL" clId="{E775AB98-1798-4432-B668-BA9FA8750D0D}" dt="2024-01-30T08:13:15.870" v="1384" actId="1076"/>
          <ac:spMkLst>
            <pc:docMk/>
            <pc:sldMk cId="3853826748" sldId="266"/>
            <ac:spMk id="2" creationId="{8A110260-175A-4CEE-0B49-0890CFFE1A3C}"/>
          </ac:spMkLst>
        </pc:spChg>
        <pc:spChg chg="del">
          <ac:chgData name="Georgina Dadswell" userId="fd769aaf-4493-44b1-80c5-c1a1fea47faa" providerId="ADAL" clId="{E775AB98-1798-4432-B668-BA9FA8750D0D}" dt="2024-01-22T15:21:10.867" v="98" actId="478"/>
          <ac:spMkLst>
            <pc:docMk/>
            <pc:sldMk cId="3853826748" sldId="266"/>
            <ac:spMk id="6" creationId="{60D0E5E5-C1C3-440E-9056-D3945F95A9C7}"/>
          </ac:spMkLst>
        </pc:spChg>
        <pc:spChg chg="mod">
          <ac:chgData name="Georgina Dadswell" userId="fd769aaf-4493-44b1-80c5-c1a1fea47faa" providerId="ADAL" clId="{E775AB98-1798-4432-B668-BA9FA8750D0D}" dt="2024-01-30T08:12:29.201" v="1349" actId="20577"/>
          <ac:spMkLst>
            <pc:docMk/>
            <pc:sldMk cId="3853826748" sldId="266"/>
            <ac:spMk id="9" creationId="{91B97950-CBE9-446C-B1A9-B1F0AB0D15AE}"/>
          </ac:spMkLst>
        </pc:spChg>
        <pc:spChg chg="add del mod">
          <ac:chgData name="Georgina Dadswell" userId="fd769aaf-4493-44b1-80c5-c1a1fea47faa" providerId="ADAL" clId="{E775AB98-1798-4432-B668-BA9FA8750D0D}" dt="2024-01-30T08:14:23.434" v="1398"/>
          <ac:spMkLst>
            <pc:docMk/>
            <pc:sldMk cId="3853826748" sldId="266"/>
            <ac:spMk id="13" creationId="{026B5751-594D-B046-6FED-027631BBC176}"/>
          </ac:spMkLst>
        </pc:spChg>
        <pc:spChg chg="add mod">
          <ac:chgData name="Georgina Dadswell" userId="fd769aaf-4493-44b1-80c5-c1a1fea47faa" providerId="ADAL" clId="{E775AB98-1798-4432-B668-BA9FA8750D0D}" dt="2024-01-30T08:15:11.842" v="1552" actId="1076"/>
          <ac:spMkLst>
            <pc:docMk/>
            <pc:sldMk cId="3853826748" sldId="266"/>
            <ac:spMk id="14" creationId="{93387C55-5E3D-04D3-39F4-3C8F1EE98A1C}"/>
          </ac:spMkLst>
        </pc:spChg>
        <pc:spChg chg="add mod">
          <ac:chgData name="Georgina Dadswell" userId="fd769aaf-4493-44b1-80c5-c1a1fea47faa" providerId="ADAL" clId="{E775AB98-1798-4432-B668-BA9FA8750D0D}" dt="2024-01-30T08:15:35.954" v="1559" actId="207"/>
          <ac:spMkLst>
            <pc:docMk/>
            <pc:sldMk cId="3853826748" sldId="266"/>
            <ac:spMk id="15" creationId="{6DA40B4F-CF1E-E35A-3F1D-3D55EEEA8177}"/>
          </ac:spMkLst>
        </pc:spChg>
        <pc:picChg chg="add del mod">
          <ac:chgData name="Georgina Dadswell" userId="fd769aaf-4493-44b1-80c5-c1a1fea47faa" providerId="ADAL" clId="{E775AB98-1798-4432-B668-BA9FA8750D0D}" dt="2024-01-30T08:13:37.088" v="1387" actId="478"/>
          <ac:picMkLst>
            <pc:docMk/>
            <pc:sldMk cId="3853826748" sldId="266"/>
            <ac:picMk id="5" creationId="{C36F61C2-D0A3-2FA2-1FFE-D3F8271A5B2D}"/>
          </ac:picMkLst>
        </pc:picChg>
        <pc:picChg chg="add mod">
          <ac:chgData name="Georgina Dadswell" userId="fd769aaf-4493-44b1-80c5-c1a1fea47faa" providerId="ADAL" clId="{E775AB98-1798-4432-B668-BA9FA8750D0D}" dt="2024-01-30T08:14:02.593" v="1394" actId="1076"/>
          <ac:picMkLst>
            <pc:docMk/>
            <pc:sldMk cId="3853826748" sldId="266"/>
            <ac:picMk id="7" creationId="{57296405-7968-8F7A-D055-06BEF1E3EF8D}"/>
          </ac:picMkLst>
        </pc:picChg>
        <pc:picChg chg="del">
          <ac:chgData name="Georgina Dadswell" userId="fd769aaf-4493-44b1-80c5-c1a1fea47faa" providerId="ADAL" clId="{E775AB98-1798-4432-B668-BA9FA8750D0D}" dt="2024-01-30T08:12:24.247" v="1348" actId="478"/>
          <ac:picMkLst>
            <pc:docMk/>
            <pc:sldMk cId="3853826748" sldId="266"/>
            <ac:picMk id="8" creationId="{2306517D-8DB0-5B8F-BE22-8E3192C888CA}"/>
          </ac:picMkLst>
        </pc:picChg>
        <pc:picChg chg="del">
          <ac:chgData name="Georgina Dadswell" userId="fd769aaf-4493-44b1-80c5-c1a1fea47faa" providerId="ADAL" clId="{E775AB98-1798-4432-B668-BA9FA8750D0D}" dt="2024-01-30T08:12:34.277" v="1351" actId="478"/>
          <ac:picMkLst>
            <pc:docMk/>
            <pc:sldMk cId="3853826748" sldId="266"/>
            <ac:picMk id="10" creationId="{3B078510-EEA6-42D6-BDCF-E60B69FD39AD}"/>
          </ac:picMkLst>
        </pc:picChg>
        <pc:picChg chg="add mod">
          <ac:chgData name="Georgina Dadswell" userId="fd769aaf-4493-44b1-80c5-c1a1fea47faa" providerId="ADAL" clId="{E775AB98-1798-4432-B668-BA9FA8750D0D}" dt="2024-01-30T08:14:36.035" v="1402" actId="1076"/>
          <ac:picMkLst>
            <pc:docMk/>
            <pc:sldMk cId="3853826748" sldId="266"/>
            <ac:picMk id="12" creationId="{1B9EF4E0-E769-60B5-461D-9928DBC7CF79}"/>
          </ac:picMkLst>
        </pc:picChg>
      </pc:sldChg>
      <pc:sldChg chg="delSp modSp del mod">
        <pc:chgData name="Georgina Dadswell" userId="fd769aaf-4493-44b1-80c5-c1a1fea47faa" providerId="ADAL" clId="{E775AB98-1798-4432-B668-BA9FA8750D0D}" dt="2024-01-29T10:32:21.610" v="1190" actId="47"/>
        <pc:sldMkLst>
          <pc:docMk/>
          <pc:sldMk cId="3897865530" sldId="267"/>
        </pc:sldMkLst>
        <pc:spChg chg="del mod">
          <ac:chgData name="Georgina Dadswell" userId="fd769aaf-4493-44b1-80c5-c1a1fea47faa" providerId="ADAL" clId="{E775AB98-1798-4432-B668-BA9FA8750D0D}" dt="2024-01-22T15:20:57.435" v="93" actId="478"/>
          <ac:spMkLst>
            <pc:docMk/>
            <pc:sldMk cId="3897865530" sldId="267"/>
            <ac:spMk id="6" creationId="{8F3BCA4D-8929-46B3-BE37-84BBCE5E691D}"/>
          </ac:spMkLst>
        </pc:spChg>
        <pc:picChg chg="del">
          <ac:chgData name="Georgina Dadswell" userId="fd769aaf-4493-44b1-80c5-c1a1fea47faa" providerId="ADAL" clId="{E775AB98-1798-4432-B668-BA9FA8750D0D}" dt="2024-01-29T10:31:28.910" v="1185" actId="478"/>
          <ac:picMkLst>
            <pc:docMk/>
            <pc:sldMk cId="3897865530" sldId="267"/>
            <ac:picMk id="5" creationId="{CD45EDCE-EBA6-D354-8AFC-EB6E9882C162}"/>
          </ac:picMkLst>
        </pc:picChg>
      </pc:sldChg>
      <pc:sldChg chg="delSp del mod">
        <pc:chgData name="Georgina Dadswell" userId="fd769aaf-4493-44b1-80c5-c1a1fea47faa" providerId="ADAL" clId="{E775AB98-1798-4432-B668-BA9FA8750D0D}" dt="2024-01-22T15:28:42.703" v="353" actId="47"/>
        <pc:sldMkLst>
          <pc:docMk/>
          <pc:sldMk cId="3314441252" sldId="268"/>
        </pc:sldMkLst>
        <pc:spChg chg="del">
          <ac:chgData name="Georgina Dadswell" userId="fd769aaf-4493-44b1-80c5-c1a1fea47faa" providerId="ADAL" clId="{E775AB98-1798-4432-B668-BA9FA8750D0D}" dt="2024-01-22T15:20:47.969" v="89" actId="478"/>
          <ac:spMkLst>
            <pc:docMk/>
            <pc:sldMk cId="3314441252" sldId="268"/>
            <ac:spMk id="5" creationId="{4830AB25-323D-4E03-AAAF-F3C163B4F1C3}"/>
          </ac:spMkLst>
        </pc:spChg>
      </pc:sldChg>
      <pc:sldChg chg="delSp del mod">
        <pc:chgData name="Georgina Dadswell" userId="fd769aaf-4493-44b1-80c5-c1a1fea47faa" providerId="ADAL" clId="{E775AB98-1798-4432-B668-BA9FA8750D0D}" dt="2024-01-22T15:28:41.183" v="352" actId="47"/>
        <pc:sldMkLst>
          <pc:docMk/>
          <pc:sldMk cId="1365036494" sldId="269"/>
        </pc:sldMkLst>
        <pc:spChg chg="del">
          <ac:chgData name="Georgina Dadswell" userId="fd769aaf-4493-44b1-80c5-c1a1fea47faa" providerId="ADAL" clId="{E775AB98-1798-4432-B668-BA9FA8750D0D}" dt="2024-01-22T15:20:44.741" v="88" actId="478"/>
          <ac:spMkLst>
            <pc:docMk/>
            <pc:sldMk cId="1365036494" sldId="269"/>
            <ac:spMk id="5" creationId="{9B9FEC96-6D8F-43A9-908E-B96138C544CA}"/>
          </ac:spMkLst>
        </pc:spChg>
      </pc:sldChg>
      <pc:sldChg chg="addSp delSp modSp del mod">
        <pc:chgData name="Georgina Dadswell" userId="fd769aaf-4493-44b1-80c5-c1a1fea47faa" providerId="ADAL" clId="{E775AB98-1798-4432-B668-BA9FA8750D0D}" dt="2024-01-29T10:23:29.944" v="1155" actId="47"/>
        <pc:sldMkLst>
          <pc:docMk/>
          <pc:sldMk cId="1502476595" sldId="270"/>
        </pc:sldMkLst>
        <pc:spChg chg="del">
          <ac:chgData name="Georgina Dadswell" userId="fd769aaf-4493-44b1-80c5-c1a1fea47faa" providerId="ADAL" clId="{E775AB98-1798-4432-B668-BA9FA8750D0D}" dt="2024-01-22T15:32:17.001" v="387" actId="478"/>
          <ac:spMkLst>
            <pc:docMk/>
            <pc:sldMk cId="1502476595" sldId="270"/>
            <ac:spMk id="21" creationId="{B4581F00-83AD-4B18-AA46-64BEE9024721}"/>
          </ac:spMkLst>
        </pc:spChg>
        <pc:picChg chg="add del mod">
          <ac:chgData name="Georgina Dadswell" userId="fd769aaf-4493-44b1-80c5-c1a1fea47faa" providerId="ADAL" clId="{E775AB98-1798-4432-B668-BA9FA8750D0D}" dt="2024-01-29T10:10:39.963" v="730" actId="478"/>
          <ac:picMkLst>
            <pc:docMk/>
            <pc:sldMk cId="1502476595" sldId="270"/>
            <ac:picMk id="2" creationId="{6F9D43B0-C557-2B9E-B0D1-45E296823F7E}"/>
          </ac:picMkLst>
        </pc:picChg>
      </pc:sldChg>
      <pc:sldChg chg="modSp del mod">
        <pc:chgData name="Georgina Dadswell" userId="fd769aaf-4493-44b1-80c5-c1a1fea47faa" providerId="ADAL" clId="{E775AB98-1798-4432-B668-BA9FA8750D0D}" dt="2024-01-29T10:32:41.089" v="1197" actId="47"/>
        <pc:sldMkLst>
          <pc:docMk/>
          <pc:sldMk cId="31105808" sldId="272"/>
        </pc:sldMkLst>
        <pc:picChg chg="mod">
          <ac:chgData name="Georgina Dadswell" userId="fd769aaf-4493-44b1-80c5-c1a1fea47faa" providerId="ADAL" clId="{E775AB98-1798-4432-B668-BA9FA8750D0D}" dt="2024-01-24T10:39:41.904" v="423" actId="1036"/>
          <ac:picMkLst>
            <pc:docMk/>
            <pc:sldMk cId="31105808" sldId="272"/>
            <ac:picMk id="18" creationId="{0ECB8838-B22D-4DFC-A3B1-2D3222129BD7}"/>
          </ac:picMkLst>
        </pc:picChg>
      </pc:sldChg>
      <pc:sldChg chg="addSp delSp modSp add mod modAnim">
        <pc:chgData name="Georgina Dadswell" userId="fd769aaf-4493-44b1-80c5-c1a1fea47faa" providerId="ADAL" clId="{E775AB98-1798-4432-B668-BA9FA8750D0D}" dt="2024-02-01T13:25:48.355" v="2505"/>
        <pc:sldMkLst>
          <pc:docMk/>
          <pc:sldMk cId="1396097183" sldId="273"/>
        </pc:sldMkLst>
        <pc:spChg chg="add del mod">
          <ac:chgData name="Georgina Dadswell" userId="fd769aaf-4493-44b1-80c5-c1a1fea47faa" providerId="ADAL" clId="{E775AB98-1798-4432-B668-BA9FA8750D0D}" dt="2024-01-22T15:30:27.886" v="377" actId="478"/>
          <ac:spMkLst>
            <pc:docMk/>
            <pc:sldMk cId="1396097183" sldId="273"/>
            <ac:spMk id="5" creationId="{455BEF31-17D4-8CB0-42EB-7AB25FEF9BB1}"/>
          </ac:spMkLst>
        </pc:spChg>
        <pc:spChg chg="add mod">
          <ac:chgData name="Georgina Dadswell" userId="fd769aaf-4493-44b1-80c5-c1a1fea47faa" providerId="ADAL" clId="{E775AB98-1798-4432-B668-BA9FA8750D0D}" dt="2024-01-22T15:31:08.466" v="385" actId="208"/>
          <ac:spMkLst>
            <pc:docMk/>
            <pc:sldMk cId="1396097183" sldId="273"/>
            <ac:spMk id="7" creationId="{505DF696-E0F1-23E0-359F-F22DE6B6E13D}"/>
          </ac:spMkLst>
        </pc:spChg>
        <pc:spChg chg="mod">
          <ac:chgData name="Georgina Dadswell" userId="fd769aaf-4493-44b1-80c5-c1a1fea47faa" providerId="ADAL" clId="{E775AB98-1798-4432-B668-BA9FA8750D0D}" dt="2024-01-29T14:21:12.232" v="1341" actId="208"/>
          <ac:spMkLst>
            <pc:docMk/>
            <pc:sldMk cId="1396097183" sldId="273"/>
            <ac:spMk id="13" creationId="{B707813C-3568-33F0-5F14-77DA758D22EA}"/>
          </ac:spMkLst>
        </pc:spChg>
        <pc:picChg chg="add mod modCrop">
          <ac:chgData name="Georgina Dadswell" userId="fd769aaf-4493-44b1-80c5-c1a1fea47faa" providerId="ADAL" clId="{E775AB98-1798-4432-B668-BA9FA8750D0D}" dt="2024-01-22T15:30:20.545" v="375" actId="1076"/>
          <ac:picMkLst>
            <pc:docMk/>
            <pc:sldMk cId="1396097183" sldId="273"/>
            <ac:picMk id="4" creationId="{AA26F839-EF46-979A-5FCA-23196ABA24A2}"/>
          </ac:picMkLst>
        </pc:picChg>
        <pc:picChg chg="del mod">
          <ac:chgData name="Georgina Dadswell" userId="fd769aaf-4493-44b1-80c5-c1a1fea47faa" providerId="ADAL" clId="{E775AB98-1798-4432-B668-BA9FA8750D0D}" dt="2024-01-22T15:28:57.308" v="359" actId="478"/>
          <ac:picMkLst>
            <pc:docMk/>
            <pc:sldMk cId="1396097183" sldId="273"/>
            <ac:picMk id="8" creationId="{9E3F2DB4-B04A-E8E5-4D4B-A5B478CDB502}"/>
          </ac:picMkLst>
        </pc:picChg>
        <pc:picChg chg="del">
          <ac:chgData name="Georgina Dadswell" userId="fd769aaf-4493-44b1-80c5-c1a1fea47faa" providerId="ADAL" clId="{E775AB98-1798-4432-B668-BA9FA8750D0D}" dt="2024-01-22T15:28:56.023" v="357" actId="478"/>
          <ac:picMkLst>
            <pc:docMk/>
            <pc:sldMk cId="1396097183" sldId="273"/>
            <ac:picMk id="11" creationId="{B7A0FF79-41B8-D286-1FAA-1E736F3BA239}"/>
          </ac:picMkLst>
        </pc:picChg>
      </pc:sldChg>
      <pc:sldChg chg="delSp modSp add del mod delAnim">
        <pc:chgData name="Georgina Dadswell" userId="fd769aaf-4493-44b1-80c5-c1a1fea47faa" providerId="ADAL" clId="{E775AB98-1798-4432-B668-BA9FA8750D0D}" dt="2024-01-29T10:02:09.286" v="726" actId="47"/>
        <pc:sldMkLst>
          <pc:docMk/>
          <pc:sldMk cId="2869656898" sldId="274"/>
        </pc:sldMkLst>
        <pc:spChg chg="del">
          <ac:chgData name="Georgina Dadswell" userId="fd769aaf-4493-44b1-80c5-c1a1fea47faa" providerId="ADAL" clId="{E775AB98-1798-4432-B668-BA9FA8750D0D}" dt="2024-01-22T15:32:38.206" v="392" actId="478"/>
          <ac:spMkLst>
            <pc:docMk/>
            <pc:sldMk cId="2869656898" sldId="274"/>
            <ac:spMk id="7" creationId="{505DF696-E0F1-23E0-359F-F22DE6B6E13D}"/>
          </ac:spMkLst>
        </pc:spChg>
        <pc:spChg chg="mod">
          <ac:chgData name="Georgina Dadswell" userId="fd769aaf-4493-44b1-80c5-c1a1fea47faa" providerId="ADAL" clId="{E775AB98-1798-4432-B668-BA9FA8750D0D}" dt="2024-01-22T15:32:23.465" v="390" actId="20577"/>
          <ac:spMkLst>
            <pc:docMk/>
            <pc:sldMk cId="2869656898" sldId="274"/>
            <ac:spMk id="13" creationId="{B707813C-3568-33F0-5F14-77DA758D22EA}"/>
          </ac:spMkLst>
        </pc:spChg>
        <pc:picChg chg="del">
          <ac:chgData name="Georgina Dadswell" userId="fd769aaf-4493-44b1-80c5-c1a1fea47faa" providerId="ADAL" clId="{E775AB98-1798-4432-B668-BA9FA8750D0D}" dt="2024-01-22T15:32:36.635" v="391" actId="478"/>
          <ac:picMkLst>
            <pc:docMk/>
            <pc:sldMk cId="2869656898" sldId="274"/>
            <ac:picMk id="4" creationId="{AA26F839-EF46-979A-5FCA-23196ABA24A2}"/>
          </ac:picMkLst>
        </pc:picChg>
      </pc:sldChg>
      <pc:sldChg chg="addSp delSp modSp new mod">
        <pc:chgData name="Georgina Dadswell" userId="fd769aaf-4493-44b1-80c5-c1a1fea47faa" providerId="ADAL" clId="{E775AB98-1798-4432-B668-BA9FA8750D0D}" dt="2024-01-30T08:29:14.569" v="2077" actId="478"/>
        <pc:sldMkLst>
          <pc:docMk/>
          <pc:sldMk cId="2857265179" sldId="275"/>
        </pc:sldMkLst>
        <pc:spChg chg="del">
          <ac:chgData name="Georgina Dadswell" userId="fd769aaf-4493-44b1-80c5-c1a1fea47faa" providerId="ADAL" clId="{E775AB98-1798-4432-B668-BA9FA8750D0D}" dt="2024-01-30T08:29:14.569" v="2077" actId="478"/>
          <ac:spMkLst>
            <pc:docMk/>
            <pc:sldMk cId="2857265179" sldId="275"/>
            <ac:spMk id="4" creationId="{8B5C2075-C687-852D-FFD7-F7B39ECEE11C}"/>
          </ac:spMkLst>
        </pc:spChg>
        <pc:spChg chg="add mod">
          <ac:chgData name="Georgina Dadswell" userId="fd769aaf-4493-44b1-80c5-c1a1fea47faa" providerId="ADAL" clId="{E775AB98-1798-4432-B668-BA9FA8750D0D}" dt="2024-01-29T14:21:08.225" v="1340" actId="208"/>
          <ac:spMkLst>
            <pc:docMk/>
            <pc:sldMk cId="2857265179" sldId="275"/>
            <ac:spMk id="10" creationId="{628900B9-DF9A-FD77-3B95-AA5BA8346B5D}"/>
          </ac:spMkLst>
        </pc:spChg>
        <pc:picChg chg="add mod">
          <ac:chgData name="Georgina Dadswell" userId="fd769aaf-4493-44b1-80c5-c1a1fea47faa" providerId="ADAL" clId="{E775AB98-1798-4432-B668-BA9FA8750D0D}" dt="2024-01-29T09:52:42.875" v="426"/>
          <ac:picMkLst>
            <pc:docMk/>
            <pc:sldMk cId="2857265179" sldId="275"/>
            <ac:picMk id="6" creationId="{5546577F-9897-C4FE-CECE-7040682C9145}"/>
          </ac:picMkLst>
        </pc:picChg>
        <pc:picChg chg="add mod">
          <ac:chgData name="Georgina Dadswell" userId="fd769aaf-4493-44b1-80c5-c1a1fea47faa" providerId="ADAL" clId="{E775AB98-1798-4432-B668-BA9FA8750D0D}" dt="2024-01-29T09:52:42.875" v="426"/>
          <ac:picMkLst>
            <pc:docMk/>
            <pc:sldMk cId="2857265179" sldId="275"/>
            <ac:picMk id="7" creationId="{11395F4A-FAAF-2A1C-1B63-C051371D3A86}"/>
          </ac:picMkLst>
        </pc:picChg>
        <pc:picChg chg="add del mod">
          <ac:chgData name="Georgina Dadswell" userId="fd769aaf-4493-44b1-80c5-c1a1fea47faa" providerId="ADAL" clId="{E775AB98-1798-4432-B668-BA9FA8750D0D}" dt="2024-01-29T09:52:47.386" v="428" actId="478"/>
          <ac:picMkLst>
            <pc:docMk/>
            <pc:sldMk cId="2857265179" sldId="275"/>
            <ac:picMk id="8" creationId="{4CE85D4E-E310-9223-2F80-7A4686902964}"/>
          </ac:picMkLst>
        </pc:picChg>
        <pc:picChg chg="add del mod">
          <ac:chgData name="Georgina Dadswell" userId="fd769aaf-4493-44b1-80c5-c1a1fea47faa" providerId="ADAL" clId="{E775AB98-1798-4432-B668-BA9FA8750D0D}" dt="2024-01-29T09:52:47.386" v="428" actId="478"/>
          <ac:picMkLst>
            <pc:docMk/>
            <pc:sldMk cId="2857265179" sldId="275"/>
            <ac:picMk id="9" creationId="{0E89B65C-EDDC-E44A-6499-5D4225F10608}"/>
          </ac:picMkLst>
        </pc:picChg>
      </pc:sldChg>
      <pc:sldChg chg="addSp delSp modSp add mod delAnim">
        <pc:chgData name="Georgina Dadswell" userId="fd769aaf-4493-44b1-80c5-c1a1fea47faa" providerId="ADAL" clId="{E775AB98-1798-4432-B668-BA9FA8750D0D}" dt="2024-01-29T14:21:00.205" v="1339" actId="208"/>
        <pc:sldMkLst>
          <pc:docMk/>
          <pc:sldMk cId="1955277943" sldId="276"/>
        </pc:sldMkLst>
        <pc:spChg chg="del">
          <ac:chgData name="Georgina Dadswell" userId="fd769aaf-4493-44b1-80c5-c1a1fea47faa" providerId="ADAL" clId="{E775AB98-1798-4432-B668-BA9FA8750D0D}" dt="2024-01-29T09:58:33.459" v="657" actId="478"/>
          <ac:spMkLst>
            <pc:docMk/>
            <pc:sldMk cId="1955277943" sldId="276"/>
            <ac:spMk id="7" creationId="{EEE7639F-9A75-4DA4-3DF9-973C061330F3}"/>
          </ac:spMkLst>
        </pc:spChg>
        <pc:spChg chg="mod">
          <ac:chgData name="Georgina Dadswell" userId="fd769aaf-4493-44b1-80c5-c1a1fea47faa" providerId="ADAL" clId="{E775AB98-1798-4432-B668-BA9FA8750D0D}" dt="2024-01-29T14:21:00.205" v="1339" actId="208"/>
          <ac:spMkLst>
            <pc:docMk/>
            <pc:sldMk cId="1955277943" sldId="276"/>
            <ac:spMk id="13" creationId="{B707813C-3568-33F0-5F14-77DA758D22EA}"/>
          </ac:spMkLst>
        </pc:spChg>
        <pc:spChg chg="del">
          <ac:chgData name="Georgina Dadswell" userId="fd769aaf-4493-44b1-80c5-c1a1fea47faa" providerId="ADAL" clId="{E775AB98-1798-4432-B668-BA9FA8750D0D}" dt="2024-01-29T09:58:36.150" v="659" actId="478"/>
          <ac:spMkLst>
            <pc:docMk/>
            <pc:sldMk cId="1955277943" sldId="276"/>
            <ac:spMk id="14" creationId="{CF8F3D7F-CF8A-EA93-F2FC-52F1DC60A9CD}"/>
          </ac:spMkLst>
        </pc:spChg>
        <pc:picChg chg="del">
          <ac:chgData name="Georgina Dadswell" userId="fd769aaf-4493-44b1-80c5-c1a1fea47faa" providerId="ADAL" clId="{E775AB98-1798-4432-B668-BA9FA8750D0D}" dt="2024-01-29T09:58:34.459" v="658" actId="478"/>
          <ac:picMkLst>
            <pc:docMk/>
            <pc:sldMk cId="1955277943" sldId="276"/>
            <ac:picMk id="4" creationId="{34F261EA-DF54-0057-B216-E63274117DE1}"/>
          </ac:picMkLst>
        </pc:picChg>
        <pc:picChg chg="add mod modCrop">
          <ac:chgData name="Georgina Dadswell" userId="fd769aaf-4493-44b1-80c5-c1a1fea47faa" providerId="ADAL" clId="{E775AB98-1798-4432-B668-BA9FA8750D0D}" dt="2024-01-29T10:00:56.675" v="666" actId="1076"/>
          <ac:picMkLst>
            <pc:docMk/>
            <pc:sldMk cId="1955277943" sldId="276"/>
            <ac:picMk id="5" creationId="{5005C833-E644-133D-C222-0819EEFFDB32}"/>
          </ac:picMkLst>
        </pc:picChg>
      </pc:sldChg>
      <pc:sldChg chg="addSp delSp modSp add mod delAnim">
        <pc:chgData name="Georgina Dadswell" userId="fd769aaf-4493-44b1-80c5-c1a1fea47faa" providerId="ADAL" clId="{E775AB98-1798-4432-B668-BA9FA8750D0D}" dt="2024-02-01T13:13:04.479" v="2086" actId="1076"/>
        <pc:sldMkLst>
          <pc:docMk/>
          <pc:sldMk cId="998392937" sldId="277"/>
        </pc:sldMkLst>
        <pc:spChg chg="del">
          <ac:chgData name="Georgina Dadswell" userId="fd769aaf-4493-44b1-80c5-c1a1fea47faa" providerId="ADAL" clId="{E775AB98-1798-4432-B668-BA9FA8750D0D}" dt="2024-01-29T10:10:54.110" v="764" actId="478"/>
          <ac:spMkLst>
            <pc:docMk/>
            <pc:sldMk cId="998392937" sldId="277"/>
            <ac:spMk id="7" creationId="{505DF696-E0F1-23E0-359F-F22DE6B6E13D}"/>
          </ac:spMkLst>
        </pc:spChg>
        <pc:spChg chg="mod">
          <ac:chgData name="Georgina Dadswell" userId="fd769aaf-4493-44b1-80c5-c1a1fea47faa" providerId="ADAL" clId="{E775AB98-1798-4432-B668-BA9FA8750D0D}" dt="2024-01-29T14:21:18.145" v="1342" actId="208"/>
          <ac:spMkLst>
            <pc:docMk/>
            <pc:sldMk cId="998392937" sldId="277"/>
            <ac:spMk id="13" creationId="{B707813C-3568-33F0-5F14-77DA758D22EA}"/>
          </ac:spMkLst>
        </pc:spChg>
        <pc:picChg chg="add mod modCrop">
          <ac:chgData name="Georgina Dadswell" userId="fd769aaf-4493-44b1-80c5-c1a1fea47faa" providerId="ADAL" clId="{E775AB98-1798-4432-B668-BA9FA8750D0D}" dt="2024-02-01T13:13:04.479" v="2086" actId="1076"/>
          <ac:picMkLst>
            <pc:docMk/>
            <pc:sldMk cId="998392937" sldId="277"/>
            <ac:picMk id="4" creationId="{18C9CC1D-A5EA-954F-1340-F9C4239806FB}"/>
          </ac:picMkLst>
        </pc:picChg>
        <pc:picChg chg="del">
          <ac:chgData name="Georgina Dadswell" userId="fd769aaf-4493-44b1-80c5-c1a1fea47faa" providerId="ADAL" clId="{E775AB98-1798-4432-B668-BA9FA8750D0D}" dt="2024-01-29T10:10:52.600" v="763" actId="478"/>
          <ac:picMkLst>
            <pc:docMk/>
            <pc:sldMk cId="998392937" sldId="277"/>
            <ac:picMk id="4" creationId="{AA26F839-EF46-979A-5FCA-23196ABA24A2}"/>
          </ac:picMkLst>
        </pc:picChg>
        <pc:picChg chg="add del mod modCrop">
          <ac:chgData name="Georgina Dadswell" userId="fd769aaf-4493-44b1-80c5-c1a1fea47faa" providerId="ADAL" clId="{E775AB98-1798-4432-B668-BA9FA8750D0D}" dt="2024-02-01T13:12:30.110" v="2078" actId="478"/>
          <ac:picMkLst>
            <pc:docMk/>
            <pc:sldMk cId="998392937" sldId="277"/>
            <ac:picMk id="5" creationId="{4D5B0255-4CB9-1A9E-9181-FB2A6667F25C}"/>
          </ac:picMkLst>
        </pc:picChg>
      </pc:sldChg>
      <pc:sldChg chg="addSp delSp modSp add mod modAnim">
        <pc:chgData name="Georgina Dadswell" userId="fd769aaf-4493-44b1-80c5-c1a1fea47faa" providerId="ADAL" clId="{E775AB98-1798-4432-B668-BA9FA8750D0D}" dt="2024-02-01T13:26:02.850" v="2507"/>
        <pc:sldMkLst>
          <pc:docMk/>
          <pc:sldMk cId="1993308432" sldId="278"/>
        </pc:sldMkLst>
        <pc:spChg chg="add mod">
          <ac:chgData name="Georgina Dadswell" userId="fd769aaf-4493-44b1-80c5-c1a1fea47faa" providerId="ADAL" clId="{E775AB98-1798-4432-B668-BA9FA8750D0D}" dt="2024-01-29T10:13:00.698" v="947" actId="207"/>
          <ac:spMkLst>
            <pc:docMk/>
            <pc:sldMk cId="1993308432" sldId="278"/>
            <ac:spMk id="7" creationId="{03804DBE-A045-4669-915E-A833EBA514D0}"/>
          </ac:spMkLst>
        </pc:spChg>
        <pc:spChg chg="mod">
          <ac:chgData name="Georgina Dadswell" userId="fd769aaf-4493-44b1-80c5-c1a1fea47faa" providerId="ADAL" clId="{E775AB98-1798-4432-B668-BA9FA8750D0D}" dt="2024-01-29T14:21:26.104" v="1344" actId="208"/>
          <ac:spMkLst>
            <pc:docMk/>
            <pc:sldMk cId="1993308432" sldId="278"/>
            <ac:spMk id="13" creationId="{B707813C-3568-33F0-5F14-77DA758D22EA}"/>
          </ac:spMkLst>
        </pc:spChg>
        <pc:picChg chg="add mod">
          <ac:chgData name="Georgina Dadswell" userId="fd769aaf-4493-44b1-80c5-c1a1fea47faa" providerId="ADAL" clId="{E775AB98-1798-4432-B668-BA9FA8750D0D}" dt="2024-01-29T10:12:19.064" v="823" actId="1076"/>
          <ac:picMkLst>
            <pc:docMk/>
            <pc:sldMk cId="1993308432" sldId="278"/>
            <ac:picMk id="4" creationId="{A00EE7AE-C5B5-0DAB-0C4B-2C083892BCBD}"/>
          </ac:picMkLst>
        </pc:picChg>
        <pc:picChg chg="del">
          <ac:chgData name="Georgina Dadswell" userId="fd769aaf-4493-44b1-80c5-c1a1fea47faa" providerId="ADAL" clId="{E775AB98-1798-4432-B668-BA9FA8750D0D}" dt="2024-01-29T10:11:43.891" v="821" actId="478"/>
          <ac:picMkLst>
            <pc:docMk/>
            <pc:sldMk cId="1993308432" sldId="278"/>
            <ac:picMk id="5" creationId="{4D5B0255-4CB9-1A9E-9181-FB2A6667F25C}"/>
          </ac:picMkLst>
        </pc:picChg>
      </pc:sldChg>
      <pc:sldChg chg="addSp delSp modSp add del mod ord delAnim modAnim">
        <pc:chgData name="Georgina Dadswell" userId="fd769aaf-4493-44b1-80c5-c1a1fea47faa" providerId="ADAL" clId="{E775AB98-1798-4432-B668-BA9FA8750D0D}" dt="2024-02-01T13:23:18.517" v="2481" actId="20577"/>
        <pc:sldMkLst>
          <pc:docMk/>
          <pc:sldMk cId="1043582733" sldId="279"/>
        </pc:sldMkLst>
        <pc:spChg chg="del">
          <ac:chgData name="Georgina Dadswell" userId="fd769aaf-4493-44b1-80c5-c1a1fea47faa" providerId="ADAL" clId="{E775AB98-1798-4432-B668-BA9FA8750D0D}" dt="2024-01-29T10:13:34.754" v="976" actId="478"/>
          <ac:spMkLst>
            <pc:docMk/>
            <pc:sldMk cId="1043582733" sldId="279"/>
            <ac:spMk id="7" creationId="{03804DBE-A045-4669-915E-A833EBA514D0}"/>
          </ac:spMkLst>
        </pc:spChg>
        <pc:spChg chg="add mod">
          <ac:chgData name="Georgina Dadswell" userId="fd769aaf-4493-44b1-80c5-c1a1fea47faa" providerId="ADAL" clId="{E775AB98-1798-4432-B668-BA9FA8750D0D}" dt="2024-01-29T10:21:41.792" v="1086" actId="164"/>
          <ac:spMkLst>
            <pc:docMk/>
            <pc:sldMk cId="1043582733" sldId="279"/>
            <ac:spMk id="11" creationId="{C1220523-168D-7F21-B6D1-F41365D0E0EA}"/>
          </ac:spMkLst>
        </pc:spChg>
        <pc:spChg chg="add del">
          <ac:chgData name="Georgina Dadswell" userId="fd769aaf-4493-44b1-80c5-c1a1fea47faa" providerId="ADAL" clId="{E775AB98-1798-4432-B668-BA9FA8750D0D}" dt="2024-01-29T10:20:48.263" v="990" actId="478"/>
          <ac:spMkLst>
            <pc:docMk/>
            <pc:sldMk cId="1043582733" sldId="279"/>
            <ac:spMk id="12" creationId="{37EBD48B-1F1F-67D4-7328-B16DCE9696A9}"/>
          </ac:spMkLst>
        </pc:spChg>
        <pc:spChg chg="mod">
          <ac:chgData name="Georgina Dadswell" userId="fd769aaf-4493-44b1-80c5-c1a1fea47faa" providerId="ADAL" clId="{E775AB98-1798-4432-B668-BA9FA8750D0D}" dt="2024-02-01T13:23:18.517" v="2481" actId="20577"/>
          <ac:spMkLst>
            <pc:docMk/>
            <pc:sldMk cId="1043582733" sldId="279"/>
            <ac:spMk id="13" creationId="{B707813C-3568-33F0-5F14-77DA758D22EA}"/>
          </ac:spMkLst>
        </pc:spChg>
        <pc:spChg chg="add mod">
          <ac:chgData name="Georgina Dadswell" userId="fd769aaf-4493-44b1-80c5-c1a1fea47faa" providerId="ADAL" clId="{E775AB98-1798-4432-B668-BA9FA8750D0D}" dt="2024-02-01T13:23:06.160" v="2475" actId="404"/>
          <ac:spMkLst>
            <pc:docMk/>
            <pc:sldMk cId="1043582733" sldId="279"/>
            <ac:spMk id="14" creationId="{067370D1-B0BF-0DA0-B317-4664490E180F}"/>
          </ac:spMkLst>
        </pc:spChg>
        <pc:spChg chg="add mod">
          <ac:chgData name="Georgina Dadswell" userId="fd769aaf-4493-44b1-80c5-c1a1fea47faa" providerId="ADAL" clId="{E775AB98-1798-4432-B668-BA9FA8750D0D}" dt="2024-01-29T10:22:48.917" v="1143" actId="164"/>
          <ac:spMkLst>
            <pc:docMk/>
            <pc:sldMk cId="1043582733" sldId="279"/>
            <ac:spMk id="16" creationId="{4EDCE0F5-2929-E2DD-5ECC-7403E903E490}"/>
          </ac:spMkLst>
        </pc:spChg>
        <pc:spChg chg="add mod">
          <ac:chgData name="Georgina Dadswell" userId="fd769aaf-4493-44b1-80c5-c1a1fea47faa" providerId="ADAL" clId="{E775AB98-1798-4432-B668-BA9FA8750D0D}" dt="2024-01-29T10:22:48.917" v="1143" actId="164"/>
          <ac:spMkLst>
            <pc:docMk/>
            <pc:sldMk cId="1043582733" sldId="279"/>
            <ac:spMk id="17" creationId="{83C1D773-0B10-D2F8-FECD-B5552AB144FE}"/>
          </ac:spMkLst>
        </pc:spChg>
        <pc:grpChg chg="add mod">
          <ac:chgData name="Georgina Dadswell" userId="fd769aaf-4493-44b1-80c5-c1a1fea47faa" providerId="ADAL" clId="{E775AB98-1798-4432-B668-BA9FA8750D0D}" dt="2024-02-01T13:23:03.226" v="2474" actId="14100"/>
          <ac:grpSpMkLst>
            <pc:docMk/>
            <pc:sldMk cId="1043582733" sldId="279"/>
            <ac:grpSpMk id="15" creationId="{BC3A1115-69E4-FA69-70C0-7D6DBAC678E5}"/>
          </ac:grpSpMkLst>
        </pc:grpChg>
        <pc:grpChg chg="add del mod">
          <ac:chgData name="Georgina Dadswell" userId="fd769aaf-4493-44b1-80c5-c1a1fea47faa" providerId="ADAL" clId="{E775AB98-1798-4432-B668-BA9FA8750D0D}" dt="2024-02-01T13:22:19.428" v="2466" actId="478"/>
          <ac:grpSpMkLst>
            <pc:docMk/>
            <pc:sldMk cId="1043582733" sldId="279"/>
            <ac:grpSpMk id="18" creationId="{10DDC55C-9F31-E03C-32D4-03A3D096EA22}"/>
          </ac:grpSpMkLst>
        </pc:grpChg>
        <pc:picChg chg="add mod">
          <ac:chgData name="Georgina Dadswell" userId="fd769aaf-4493-44b1-80c5-c1a1fea47faa" providerId="ADAL" clId="{E775AB98-1798-4432-B668-BA9FA8750D0D}" dt="2024-02-01T13:23:11.812" v="2477" actId="1076"/>
          <ac:picMkLst>
            <pc:docMk/>
            <pc:sldMk cId="1043582733" sldId="279"/>
            <ac:picMk id="4" creationId="{74F7837F-B702-C2DC-BFB9-1E365420E861}"/>
          </ac:picMkLst>
        </pc:picChg>
        <pc:picChg chg="del">
          <ac:chgData name="Georgina Dadswell" userId="fd769aaf-4493-44b1-80c5-c1a1fea47faa" providerId="ADAL" clId="{E775AB98-1798-4432-B668-BA9FA8750D0D}" dt="2024-01-29T10:13:33.202" v="975" actId="478"/>
          <ac:picMkLst>
            <pc:docMk/>
            <pc:sldMk cId="1043582733" sldId="279"/>
            <ac:picMk id="4" creationId="{A00EE7AE-C5B5-0DAB-0C4B-2C083892BCBD}"/>
          </ac:picMkLst>
        </pc:picChg>
        <pc:picChg chg="add del mod modCrop">
          <ac:chgData name="Georgina Dadswell" userId="fd769aaf-4493-44b1-80c5-c1a1fea47faa" providerId="ADAL" clId="{E775AB98-1798-4432-B668-BA9FA8750D0D}" dt="2024-02-01T13:22:21.358" v="2468" actId="478"/>
          <ac:picMkLst>
            <pc:docMk/>
            <pc:sldMk cId="1043582733" sldId="279"/>
            <ac:picMk id="5" creationId="{C9CFF586-7884-5AA4-FAAD-1C4DD0916034}"/>
          </ac:picMkLst>
        </pc:picChg>
        <pc:picChg chg="add mod">
          <ac:chgData name="Georgina Dadswell" userId="fd769aaf-4493-44b1-80c5-c1a1fea47faa" providerId="ADAL" clId="{E775AB98-1798-4432-B668-BA9FA8750D0D}" dt="2024-02-01T13:23:00.752" v="2473" actId="14100"/>
          <ac:picMkLst>
            <pc:docMk/>
            <pc:sldMk cId="1043582733" sldId="279"/>
            <ac:picMk id="10" creationId="{ED575910-F05A-28C6-245A-73587BA0A62C}"/>
          </ac:picMkLst>
        </pc:picChg>
      </pc:sldChg>
      <pc:sldChg chg="addSp delSp modSp add mod delAnim modAnim">
        <pc:chgData name="Georgina Dadswell" userId="fd769aaf-4493-44b1-80c5-c1a1fea47faa" providerId="ADAL" clId="{E775AB98-1798-4432-B668-BA9FA8750D0D}" dt="2024-02-01T13:19:34.227" v="2376"/>
        <pc:sldMkLst>
          <pc:docMk/>
          <pc:sldMk cId="2636758126" sldId="280"/>
        </pc:sldMkLst>
        <pc:spChg chg="add mod">
          <ac:chgData name="Georgina Dadswell" userId="fd769aaf-4493-44b1-80c5-c1a1fea47faa" providerId="ADAL" clId="{E775AB98-1798-4432-B668-BA9FA8750D0D}" dt="2024-01-29T10:31:35.763" v="1186"/>
          <ac:spMkLst>
            <pc:docMk/>
            <pc:sldMk cId="2636758126" sldId="280"/>
            <ac:spMk id="2" creationId="{42B32C06-5FD4-AB72-FE58-1E9F22B2A710}"/>
          </ac:spMkLst>
        </pc:spChg>
        <pc:spChg chg="add mod">
          <ac:chgData name="Georgina Dadswell" userId="fd769aaf-4493-44b1-80c5-c1a1fea47faa" providerId="ADAL" clId="{E775AB98-1798-4432-B668-BA9FA8750D0D}" dt="2024-02-01T13:17:55.941" v="2341" actId="20578"/>
          <ac:spMkLst>
            <pc:docMk/>
            <pc:sldMk cId="2636758126" sldId="280"/>
            <ac:spMk id="7" creationId="{8D3333A1-E807-1477-3C4F-2B1D83F5771D}"/>
          </ac:spMkLst>
        </pc:spChg>
        <pc:spChg chg="add mod">
          <ac:chgData name="Georgina Dadswell" userId="fd769aaf-4493-44b1-80c5-c1a1fea47faa" providerId="ADAL" clId="{E775AB98-1798-4432-B668-BA9FA8750D0D}" dt="2024-02-01T13:15:26.425" v="2118" actId="1076"/>
          <ac:spMkLst>
            <pc:docMk/>
            <pc:sldMk cId="2636758126" sldId="280"/>
            <ac:spMk id="10" creationId="{1C5F777D-F930-A856-023D-B7D150263093}"/>
          </ac:spMkLst>
        </pc:spChg>
        <pc:spChg chg="add del mod">
          <ac:chgData name="Georgina Dadswell" userId="fd769aaf-4493-44b1-80c5-c1a1fea47faa" providerId="ADAL" clId="{E775AB98-1798-4432-B668-BA9FA8750D0D}" dt="2024-02-01T13:15:42.328" v="2123"/>
          <ac:spMkLst>
            <pc:docMk/>
            <pc:sldMk cId="2636758126" sldId="280"/>
            <ac:spMk id="11" creationId="{4A06CC8C-7165-7810-7E2F-F99DCB4FA403}"/>
          </ac:spMkLst>
        </pc:spChg>
        <pc:spChg chg="add mod">
          <ac:chgData name="Georgina Dadswell" userId="fd769aaf-4493-44b1-80c5-c1a1fea47faa" providerId="ADAL" clId="{E775AB98-1798-4432-B668-BA9FA8750D0D}" dt="2024-02-01T13:17:55.941" v="2341" actId="20578"/>
          <ac:spMkLst>
            <pc:docMk/>
            <pc:sldMk cId="2636758126" sldId="280"/>
            <ac:spMk id="12" creationId="{1C5E5359-E3F3-6F40-60C6-D323C3538E59}"/>
          </ac:spMkLst>
        </pc:spChg>
        <pc:spChg chg="mod">
          <ac:chgData name="Georgina Dadswell" userId="fd769aaf-4493-44b1-80c5-c1a1fea47faa" providerId="ADAL" clId="{E775AB98-1798-4432-B668-BA9FA8750D0D}" dt="2024-02-01T13:13:25.452" v="2087" actId="207"/>
          <ac:spMkLst>
            <pc:docMk/>
            <pc:sldMk cId="2636758126" sldId="280"/>
            <ac:spMk id="13" creationId="{B707813C-3568-33F0-5F14-77DA758D22EA}"/>
          </ac:spMkLst>
        </pc:spChg>
        <pc:spChg chg="add mod topLvl">
          <ac:chgData name="Georgina Dadswell" userId="fd769aaf-4493-44b1-80c5-c1a1fea47faa" providerId="ADAL" clId="{E775AB98-1798-4432-B668-BA9FA8750D0D}" dt="2024-02-01T13:19:06.984" v="2373" actId="164"/>
          <ac:spMkLst>
            <pc:docMk/>
            <pc:sldMk cId="2636758126" sldId="280"/>
            <ac:spMk id="17" creationId="{4CB7C43F-9E1F-BABA-5454-AC4906821E21}"/>
          </ac:spMkLst>
        </pc:spChg>
        <pc:spChg chg="add mod">
          <ac:chgData name="Georgina Dadswell" userId="fd769aaf-4493-44b1-80c5-c1a1fea47faa" providerId="ADAL" clId="{E775AB98-1798-4432-B668-BA9FA8750D0D}" dt="2024-02-01T13:19:04.160" v="2372" actId="165"/>
          <ac:spMkLst>
            <pc:docMk/>
            <pc:sldMk cId="2636758126" sldId="280"/>
            <ac:spMk id="18" creationId="{DB528A16-AC78-80EC-0B31-BD5630684DCF}"/>
          </ac:spMkLst>
        </pc:spChg>
        <pc:grpChg chg="add mod">
          <ac:chgData name="Georgina Dadswell" userId="fd769aaf-4493-44b1-80c5-c1a1fea47faa" providerId="ADAL" clId="{E775AB98-1798-4432-B668-BA9FA8750D0D}" dt="2024-02-01T13:17:55.941" v="2341" actId="20578"/>
          <ac:grpSpMkLst>
            <pc:docMk/>
            <pc:sldMk cId="2636758126" sldId="280"/>
            <ac:grpSpMk id="8" creationId="{44CAE0D4-8831-C427-F179-7D3CDAB140AD}"/>
          </ac:grpSpMkLst>
        </pc:grpChg>
        <pc:grpChg chg="add mod">
          <ac:chgData name="Georgina Dadswell" userId="fd769aaf-4493-44b1-80c5-c1a1fea47faa" providerId="ADAL" clId="{E775AB98-1798-4432-B668-BA9FA8750D0D}" dt="2024-02-01T13:18:18.526" v="2356" actId="1076"/>
          <ac:grpSpMkLst>
            <pc:docMk/>
            <pc:sldMk cId="2636758126" sldId="280"/>
            <ac:grpSpMk id="14" creationId="{4C9BE7AD-E657-63BD-3532-9233736B9DA6}"/>
          </ac:grpSpMkLst>
        </pc:grpChg>
        <pc:grpChg chg="del">
          <ac:chgData name="Georgina Dadswell" userId="fd769aaf-4493-44b1-80c5-c1a1fea47faa" providerId="ADAL" clId="{E775AB98-1798-4432-B668-BA9FA8750D0D}" dt="2024-01-29T10:31:39.428" v="1188" actId="478"/>
          <ac:grpSpMkLst>
            <pc:docMk/>
            <pc:sldMk cId="2636758126" sldId="280"/>
            <ac:grpSpMk id="15" creationId="{BC3A1115-69E4-FA69-70C0-7D6DBAC678E5}"/>
          </ac:grpSpMkLst>
        </pc:grpChg>
        <pc:grpChg chg="del">
          <ac:chgData name="Georgina Dadswell" userId="fd769aaf-4493-44b1-80c5-c1a1fea47faa" providerId="ADAL" clId="{E775AB98-1798-4432-B668-BA9FA8750D0D}" dt="2024-01-29T10:31:39.428" v="1188" actId="478"/>
          <ac:grpSpMkLst>
            <pc:docMk/>
            <pc:sldMk cId="2636758126" sldId="280"/>
            <ac:grpSpMk id="18" creationId="{10DDC55C-9F31-E03C-32D4-03A3D096EA22}"/>
          </ac:grpSpMkLst>
        </pc:grpChg>
        <pc:grpChg chg="add mod ord topLvl">
          <ac:chgData name="Georgina Dadswell" userId="fd769aaf-4493-44b1-80c5-c1a1fea47faa" providerId="ADAL" clId="{E775AB98-1798-4432-B668-BA9FA8750D0D}" dt="2024-02-01T13:19:06.984" v="2373" actId="164"/>
          <ac:grpSpMkLst>
            <pc:docMk/>
            <pc:sldMk cId="2636758126" sldId="280"/>
            <ac:grpSpMk id="19" creationId="{4B66290B-003A-3B90-346C-D60B6FC023AA}"/>
          </ac:grpSpMkLst>
        </pc:grpChg>
        <pc:grpChg chg="add del mod">
          <ac:chgData name="Georgina Dadswell" userId="fd769aaf-4493-44b1-80c5-c1a1fea47faa" providerId="ADAL" clId="{E775AB98-1798-4432-B668-BA9FA8750D0D}" dt="2024-02-01T13:19:04.160" v="2372" actId="165"/>
          <ac:grpSpMkLst>
            <pc:docMk/>
            <pc:sldMk cId="2636758126" sldId="280"/>
            <ac:grpSpMk id="20" creationId="{30D2357B-02ED-FBBD-0137-20F11BFD6DD0}"/>
          </ac:grpSpMkLst>
        </pc:grpChg>
        <pc:grpChg chg="add mod">
          <ac:chgData name="Georgina Dadswell" userId="fd769aaf-4493-44b1-80c5-c1a1fea47faa" providerId="ADAL" clId="{E775AB98-1798-4432-B668-BA9FA8750D0D}" dt="2024-02-01T13:19:09.160" v="2374" actId="1076"/>
          <ac:grpSpMkLst>
            <pc:docMk/>
            <pc:sldMk cId="2636758126" sldId="280"/>
            <ac:grpSpMk id="21" creationId="{5A5A4EC5-4DE5-ACBB-9D83-EC7DFD20D497}"/>
          </ac:grpSpMkLst>
        </pc:grpChg>
        <pc:picChg chg="del">
          <ac:chgData name="Georgina Dadswell" userId="fd769aaf-4493-44b1-80c5-c1a1fea47faa" providerId="ADAL" clId="{E775AB98-1798-4432-B668-BA9FA8750D0D}" dt="2024-01-29T10:32:17.802" v="1189" actId="478"/>
          <ac:picMkLst>
            <pc:docMk/>
            <pc:sldMk cId="2636758126" sldId="280"/>
            <ac:picMk id="5" creationId="{C9CFF586-7884-5AA4-FAAD-1C4DD0916034}"/>
          </ac:picMkLst>
        </pc:picChg>
        <pc:picChg chg="add mod modCrop">
          <ac:chgData name="Georgina Dadswell" userId="fd769aaf-4493-44b1-80c5-c1a1fea47faa" providerId="ADAL" clId="{E775AB98-1798-4432-B668-BA9FA8750D0D}" dt="2024-02-01T13:17:55.941" v="2341" actId="20578"/>
          <ac:picMkLst>
            <pc:docMk/>
            <pc:sldMk cId="2636758126" sldId="280"/>
            <ac:picMk id="5" creationId="{FF1C9D5F-39F7-6C39-3DC1-587FC1F06DA8}"/>
          </ac:picMkLst>
        </pc:picChg>
        <pc:picChg chg="del">
          <ac:chgData name="Georgina Dadswell" userId="fd769aaf-4493-44b1-80c5-c1a1fea47faa" providerId="ADAL" clId="{E775AB98-1798-4432-B668-BA9FA8750D0D}" dt="2024-01-29T10:31:36.426" v="1187" actId="478"/>
          <ac:picMkLst>
            <pc:docMk/>
            <pc:sldMk cId="2636758126" sldId="280"/>
            <ac:picMk id="10" creationId="{ED575910-F05A-28C6-245A-73587BA0A62C}"/>
          </ac:picMkLst>
        </pc:picChg>
        <pc:picChg chg="add mod">
          <ac:chgData name="Georgina Dadswell" userId="fd769aaf-4493-44b1-80c5-c1a1fea47faa" providerId="ADAL" clId="{E775AB98-1798-4432-B668-BA9FA8750D0D}" dt="2024-02-01T13:19:04.160" v="2372" actId="165"/>
          <ac:picMkLst>
            <pc:docMk/>
            <pc:sldMk cId="2636758126" sldId="280"/>
            <ac:picMk id="16" creationId="{AD4A0861-AC6E-85C9-75CA-994D974E313E}"/>
          </ac:picMkLst>
        </pc:picChg>
      </pc:sldChg>
      <pc:sldChg chg="addSp delSp modSp add mod delAnim modAnim">
        <pc:chgData name="Georgina Dadswell" userId="fd769aaf-4493-44b1-80c5-c1a1fea47faa" providerId="ADAL" clId="{E775AB98-1798-4432-B668-BA9FA8750D0D}" dt="2024-01-30T08:28:09.175" v="2074"/>
        <pc:sldMkLst>
          <pc:docMk/>
          <pc:sldMk cId="1691698455" sldId="281"/>
        </pc:sldMkLst>
        <pc:spChg chg="add del mod">
          <ac:chgData name="Georgina Dadswell" userId="fd769aaf-4493-44b1-80c5-c1a1fea47faa" providerId="ADAL" clId="{E775AB98-1798-4432-B668-BA9FA8750D0D}" dt="2024-01-30T08:27:45.957" v="2063" actId="164"/>
          <ac:spMkLst>
            <pc:docMk/>
            <pc:sldMk cId="1691698455" sldId="281"/>
            <ac:spMk id="2" creationId="{93E4D19A-543A-8507-5217-D781F0F8A8A9}"/>
          </ac:spMkLst>
        </pc:spChg>
        <pc:spChg chg="add mod">
          <ac:chgData name="Georgina Dadswell" userId="fd769aaf-4493-44b1-80c5-c1a1fea47faa" providerId="ADAL" clId="{E775AB98-1798-4432-B668-BA9FA8750D0D}" dt="2024-01-30T08:28:00.624" v="2066" actId="164"/>
          <ac:spMkLst>
            <pc:docMk/>
            <pc:sldMk cId="1691698455" sldId="281"/>
            <ac:spMk id="11" creationId="{65D538AA-7D21-E47A-5049-69927043BD4C}"/>
          </ac:spMkLst>
        </pc:spChg>
        <pc:spChg chg="mod">
          <ac:chgData name="Georgina Dadswell" userId="fd769aaf-4493-44b1-80c5-c1a1fea47faa" providerId="ADAL" clId="{E775AB98-1798-4432-B668-BA9FA8750D0D}" dt="2024-01-30T08:24:02.852" v="1946" actId="20577"/>
          <ac:spMkLst>
            <pc:docMk/>
            <pc:sldMk cId="1691698455" sldId="281"/>
            <ac:spMk id="13" creationId="{B707813C-3568-33F0-5F14-77DA758D22EA}"/>
          </ac:spMkLst>
        </pc:spChg>
        <pc:grpChg chg="add mod">
          <ac:chgData name="Georgina Dadswell" userId="fd769aaf-4493-44b1-80c5-c1a1fea47faa" providerId="ADAL" clId="{E775AB98-1798-4432-B668-BA9FA8750D0D}" dt="2024-01-30T08:27:47.235" v="2064" actId="1076"/>
          <ac:grpSpMkLst>
            <pc:docMk/>
            <pc:sldMk cId="1691698455" sldId="281"/>
            <ac:grpSpMk id="12" creationId="{CDD4D0FC-CE86-4D9B-96F8-D1313F588B94}"/>
          </ac:grpSpMkLst>
        </pc:grpChg>
        <pc:grpChg chg="add mod">
          <ac:chgData name="Georgina Dadswell" userId="fd769aaf-4493-44b1-80c5-c1a1fea47faa" providerId="ADAL" clId="{E775AB98-1798-4432-B668-BA9FA8750D0D}" dt="2024-01-30T08:28:00.624" v="2066" actId="164"/>
          <ac:grpSpMkLst>
            <pc:docMk/>
            <pc:sldMk cId="1691698455" sldId="281"/>
            <ac:grpSpMk id="14" creationId="{05C28E31-3B41-894F-56C2-37B0207D3272}"/>
          </ac:grpSpMkLst>
        </pc:grpChg>
        <pc:grpChg chg="del">
          <ac:chgData name="Georgina Dadswell" userId="fd769aaf-4493-44b1-80c5-c1a1fea47faa" providerId="ADAL" clId="{E775AB98-1798-4432-B668-BA9FA8750D0D}" dt="2024-01-29T10:33:05.802" v="1242" actId="478"/>
          <ac:grpSpMkLst>
            <pc:docMk/>
            <pc:sldMk cId="1691698455" sldId="281"/>
            <ac:grpSpMk id="15" creationId="{BC3A1115-69E4-FA69-70C0-7D6DBAC678E5}"/>
          </ac:grpSpMkLst>
        </pc:grpChg>
        <pc:grpChg chg="del">
          <ac:chgData name="Georgina Dadswell" userId="fd769aaf-4493-44b1-80c5-c1a1fea47faa" providerId="ADAL" clId="{E775AB98-1798-4432-B668-BA9FA8750D0D}" dt="2024-01-29T10:33:04.365" v="1240" actId="478"/>
          <ac:grpSpMkLst>
            <pc:docMk/>
            <pc:sldMk cId="1691698455" sldId="281"/>
            <ac:grpSpMk id="18" creationId="{10DDC55C-9F31-E03C-32D4-03A3D096EA22}"/>
          </ac:grpSpMkLst>
        </pc:grpChg>
        <pc:picChg chg="del">
          <ac:chgData name="Georgina Dadswell" userId="fd769aaf-4493-44b1-80c5-c1a1fea47faa" providerId="ADAL" clId="{E775AB98-1798-4432-B668-BA9FA8750D0D}" dt="2024-01-29T10:33:05.192" v="1241" actId="478"/>
          <ac:picMkLst>
            <pc:docMk/>
            <pc:sldMk cId="1691698455" sldId="281"/>
            <ac:picMk id="5" creationId="{C9CFF586-7884-5AA4-FAAD-1C4DD0916034}"/>
          </ac:picMkLst>
        </pc:picChg>
        <pc:picChg chg="add mod ord">
          <ac:chgData name="Georgina Dadswell" userId="fd769aaf-4493-44b1-80c5-c1a1fea47faa" providerId="ADAL" clId="{E775AB98-1798-4432-B668-BA9FA8750D0D}" dt="2024-01-30T08:27:45.957" v="2063" actId="164"/>
          <ac:picMkLst>
            <pc:docMk/>
            <pc:sldMk cId="1691698455" sldId="281"/>
            <ac:picMk id="5" creationId="{E37FC1C2-417C-C74D-D056-8BA6974A4A95}"/>
          </ac:picMkLst>
        </pc:picChg>
        <pc:picChg chg="add del mod modCrop">
          <ac:chgData name="Georgina Dadswell" userId="fd769aaf-4493-44b1-80c5-c1a1fea47faa" providerId="ADAL" clId="{E775AB98-1798-4432-B668-BA9FA8750D0D}" dt="2024-01-30T08:23:55.378" v="1942" actId="21"/>
          <ac:picMkLst>
            <pc:docMk/>
            <pc:sldMk cId="1691698455" sldId="281"/>
            <ac:picMk id="7" creationId="{76975AE6-8CBE-24A8-9FAC-009496DAFF9D}"/>
          </ac:picMkLst>
        </pc:picChg>
        <pc:picChg chg="add mod modCrop">
          <ac:chgData name="Georgina Dadswell" userId="fd769aaf-4493-44b1-80c5-c1a1fea47faa" providerId="ADAL" clId="{E775AB98-1798-4432-B668-BA9FA8750D0D}" dt="2024-01-30T08:28:00.624" v="2066" actId="164"/>
          <ac:picMkLst>
            <pc:docMk/>
            <pc:sldMk cId="1691698455" sldId="281"/>
            <ac:picMk id="10" creationId="{255C6125-0C63-A749-BE11-1A70510C8F91}"/>
          </ac:picMkLst>
        </pc:picChg>
        <pc:picChg chg="del">
          <ac:chgData name="Georgina Dadswell" userId="fd769aaf-4493-44b1-80c5-c1a1fea47faa" providerId="ADAL" clId="{E775AB98-1798-4432-B668-BA9FA8750D0D}" dt="2024-01-29T10:33:03.972" v="1239" actId="478"/>
          <ac:picMkLst>
            <pc:docMk/>
            <pc:sldMk cId="1691698455" sldId="281"/>
            <ac:picMk id="10" creationId="{ED575910-F05A-28C6-245A-73587BA0A62C}"/>
          </ac:picMkLst>
        </pc:picChg>
      </pc:sldChg>
      <pc:sldChg chg="addSp delSp modSp add mod delAnim">
        <pc:chgData name="Georgina Dadswell" userId="fd769aaf-4493-44b1-80c5-c1a1fea47faa" providerId="ADAL" clId="{E775AB98-1798-4432-B668-BA9FA8750D0D}" dt="2024-02-01T13:23:22.208" v="2484" actId="20577"/>
        <pc:sldMkLst>
          <pc:docMk/>
          <pc:sldMk cId="4253468165" sldId="282"/>
        </pc:sldMkLst>
        <pc:spChg chg="add mod">
          <ac:chgData name="Georgina Dadswell" userId="fd769aaf-4493-44b1-80c5-c1a1fea47faa" providerId="ADAL" clId="{E775AB98-1798-4432-B668-BA9FA8750D0D}" dt="2024-01-30T08:22:24.503" v="1743" actId="20577"/>
          <ac:spMkLst>
            <pc:docMk/>
            <pc:sldMk cId="4253468165" sldId="282"/>
            <ac:spMk id="7" creationId="{8F7FA647-D209-8D5B-BABF-4DCBDA8459B0}"/>
          </ac:spMkLst>
        </pc:spChg>
        <pc:spChg chg="mod">
          <ac:chgData name="Georgina Dadswell" userId="fd769aaf-4493-44b1-80c5-c1a1fea47faa" providerId="ADAL" clId="{E775AB98-1798-4432-B668-BA9FA8750D0D}" dt="2024-02-01T13:23:22.208" v="2484" actId="20577"/>
          <ac:spMkLst>
            <pc:docMk/>
            <pc:sldMk cId="4253468165" sldId="282"/>
            <ac:spMk id="13" creationId="{B707813C-3568-33F0-5F14-77DA758D22EA}"/>
          </ac:spMkLst>
        </pc:spChg>
        <pc:grpChg chg="add mod">
          <ac:chgData name="Georgina Dadswell" userId="fd769aaf-4493-44b1-80c5-c1a1fea47faa" providerId="ADAL" clId="{E775AB98-1798-4432-B668-BA9FA8750D0D}" dt="2024-01-30T08:22:07.182" v="1665" actId="1076"/>
          <ac:grpSpMkLst>
            <pc:docMk/>
            <pc:sldMk cId="4253468165" sldId="282"/>
            <ac:grpSpMk id="8" creationId="{F2F733E9-FA69-FE8E-1B37-7CA217A1057B}"/>
          </ac:grpSpMkLst>
        </pc:grpChg>
        <pc:grpChg chg="del">
          <ac:chgData name="Georgina Dadswell" userId="fd769aaf-4493-44b1-80c5-c1a1fea47faa" providerId="ADAL" clId="{E775AB98-1798-4432-B668-BA9FA8750D0D}" dt="2024-01-30T08:20:20.988" v="1589" actId="478"/>
          <ac:grpSpMkLst>
            <pc:docMk/>
            <pc:sldMk cId="4253468165" sldId="282"/>
            <ac:grpSpMk id="15" creationId="{BC3A1115-69E4-FA69-70C0-7D6DBAC678E5}"/>
          </ac:grpSpMkLst>
        </pc:grpChg>
        <pc:grpChg chg="del">
          <ac:chgData name="Georgina Dadswell" userId="fd769aaf-4493-44b1-80c5-c1a1fea47faa" providerId="ADAL" clId="{E775AB98-1798-4432-B668-BA9FA8750D0D}" dt="2024-01-30T08:20:19.392" v="1588" actId="478"/>
          <ac:grpSpMkLst>
            <pc:docMk/>
            <pc:sldMk cId="4253468165" sldId="282"/>
            <ac:grpSpMk id="18" creationId="{10DDC55C-9F31-E03C-32D4-03A3D096EA22}"/>
          </ac:grpSpMkLst>
        </pc:grpChg>
        <pc:picChg chg="add mod modCrop">
          <ac:chgData name="Georgina Dadswell" userId="fd769aaf-4493-44b1-80c5-c1a1fea47faa" providerId="ADAL" clId="{E775AB98-1798-4432-B668-BA9FA8750D0D}" dt="2024-01-30T08:22:03.963" v="1663" actId="164"/>
          <ac:picMkLst>
            <pc:docMk/>
            <pc:sldMk cId="4253468165" sldId="282"/>
            <ac:picMk id="4" creationId="{35A5469F-1B8A-20A4-D114-E37C048F7BA6}"/>
          </ac:picMkLst>
        </pc:picChg>
        <pc:picChg chg="del">
          <ac:chgData name="Georgina Dadswell" userId="fd769aaf-4493-44b1-80c5-c1a1fea47faa" providerId="ADAL" clId="{E775AB98-1798-4432-B668-BA9FA8750D0D}" dt="2024-01-30T08:20:19.392" v="1588" actId="478"/>
          <ac:picMkLst>
            <pc:docMk/>
            <pc:sldMk cId="4253468165" sldId="282"/>
            <ac:picMk id="5" creationId="{C9CFF586-7884-5AA4-FAAD-1C4DD0916034}"/>
          </ac:picMkLst>
        </pc:picChg>
        <pc:picChg chg="del">
          <ac:chgData name="Georgina Dadswell" userId="fd769aaf-4493-44b1-80c5-c1a1fea47faa" providerId="ADAL" clId="{E775AB98-1798-4432-B668-BA9FA8750D0D}" dt="2024-01-30T08:20:16.540" v="1587" actId="478"/>
          <ac:picMkLst>
            <pc:docMk/>
            <pc:sldMk cId="4253468165" sldId="282"/>
            <ac:picMk id="10" creationId="{ED575910-F05A-28C6-245A-73587BA0A62C}"/>
          </ac:picMkLst>
        </pc:picChg>
      </pc:sldChg>
      <pc:sldChg chg="addSp delSp modSp add mod">
        <pc:chgData name="Georgina Dadswell" userId="fd769aaf-4493-44b1-80c5-c1a1fea47faa" providerId="ADAL" clId="{E775AB98-1798-4432-B668-BA9FA8750D0D}" dt="2024-02-01T13:24:27.931" v="2500" actId="208"/>
        <pc:sldMkLst>
          <pc:docMk/>
          <pc:sldMk cId="1728053725" sldId="283"/>
        </pc:sldMkLst>
        <pc:spChg chg="add del mod">
          <ac:chgData name="Georgina Dadswell" userId="fd769aaf-4493-44b1-80c5-c1a1fea47faa" providerId="ADAL" clId="{E775AB98-1798-4432-B668-BA9FA8750D0D}" dt="2024-02-01T13:23:27.518" v="2486" actId="478"/>
          <ac:spMkLst>
            <pc:docMk/>
            <pc:sldMk cId="1728053725" sldId="283"/>
            <ac:spMk id="2" creationId="{F817A843-B70F-285D-62CB-174CF62EBA3C}"/>
          </ac:spMkLst>
        </pc:spChg>
        <pc:spChg chg="add mod">
          <ac:chgData name="Georgina Dadswell" userId="fd769aaf-4493-44b1-80c5-c1a1fea47faa" providerId="ADAL" clId="{E775AB98-1798-4432-B668-BA9FA8750D0D}" dt="2024-02-01T13:24:27.931" v="2500" actId="208"/>
          <ac:spMkLst>
            <pc:docMk/>
            <pc:sldMk cId="1728053725" sldId="283"/>
            <ac:spMk id="8" creationId="{9399BCD8-FB47-C1F2-0270-0847B4C423FD}"/>
          </ac:spMkLst>
        </pc:spChg>
        <pc:spChg chg="mod">
          <ac:chgData name="Georgina Dadswell" userId="fd769aaf-4493-44b1-80c5-c1a1fea47faa" providerId="ADAL" clId="{E775AB98-1798-4432-B668-BA9FA8750D0D}" dt="2024-02-01T13:24:22.217" v="2498" actId="207"/>
          <ac:spMkLst>
            <pc:docMk/>
            <pc:sldMk cId="1728053725" sldId="283"/>
            <ac:spMk id="13" creationId="{B707813C-3568-33F0-5F14-77DA758D22EA}"/>
          </ac:spMkLst>
        </pc:spChg>
        <pc:grpChg chg="del">
          <ac:chgData name="Georgina Dadswell" userId="fd769aaf-4493-44b1-80c5-c1a1fea47faa" providerId="ADAL" clId="{E775AB98-1798-4432-B668-BA9FA8750D0D}" dt="2024-01-30T08:23:13.840" v="1787" actId="478"/>
          <ac:grpSpMkLst>
            <pc:docMk/>
            <pc:sldMk cId="1728053725" sldId="283"/>
            <ac:grpSpMk id="8" creationId="{F2F733E9-FA69-FE8E-1B37-7CA217A1057B}"/>
          </ac:grpSpMkLst>
        </pc:grpChg>
        <pc:picChg chg="add del mod">
          <ac:chgData name="Georgina Dadswell" userId="fd769aaf-4493-44b1-80c5-c1a1fea47faa" providerId="ADAL" clId="{E775AB98-1798-4432-B668-BA9FA8750D0D}" dt="2024-02-01T13:23:25.381" v="2485" actId="478"/>
          <ac:picMkLst>
            <pc:docMk/>
            <pc:sldMk cId="1728053725" sldId="283"/>
            <ac:picMk id="5" creationId="{EA4ACD49-3E22-E587-CBE6-1C55E0DC8C89}"/>
          </ac:picMkLst>
        </pc:picChg>
        <pc:picChg chg="add mod">
          <ac:chgData name="Georgina Dadswell" userId="fd769aaf-4493-44b1-80c5-c1a1fea47faa" providerId="ADAL" clId="{E775AB98-1798-4432-B668-BA9FA8750D0D}" dt="2024-02-01T13:23:40.253" v="2489" actId="1076"/>
          <ac:picMkLst>
            <pc:docMk/>
            <pc:sldMk cId="1728053725" sldId="283"/>
            <ac:picMk id="7" creationId="{4DB343A0-2329-479F-C372-95E2E55D4B3C}"/>
          </ac:picMkLst>
        </pc:picChg>
      </pc:sldChg>
      <pc:sldChg chg="addSp delSp modSp add mod delAnim modAnim">
        <pc:chgData name="Georgina Dadswell" userId="fd769aaf-4493-44b1-80c5-c1a1fea47faa" providerId="ADAL" clId="{E775AB98-1798-4432-B668-BA9FA8750D0D}" dt="2024-02-01T13:26:29.515" v="2509"/>
        <pc:sldMkLst>
          <pc:docMk/>
          <pc:sldMk cId="3277564703" sldId="284"/>
        </pc:sldMkLst>
        <pc:spChg chg="del">
          <ac:chgData name="Georgina Dadswell" userId="fd769aaf-4493-44b1-80c5-c1a1fea47faa" providerId="ADAL" clId="{E775AB98-1798-4432-B668-BA9FA8750D0D}" dt="2024-02-01T13:20:17.777" v="2430" actId="478"/>
          <ac:spMkLst>
            <pc:docMk/>
            <pc:sldMk cId="3277564703" sldId="284"/>
            <ac:spMk id="2" creationId="{42B32C06-5FD4-AB72-FE58-1E9F22B2A710}"/>
          </ac:spMkLst>
        </pc:spChg>
        <pc:spChg chg="del">
          <ac:chgData name="Georgina Dadswell" userId="fd769aaf-4493-44b1-80c5-c1a1fea47faa" providerId="ADAL" clId="{E775AB98-1798-4432-B668-BA9FA8750D0D}" dt="2024-02-01T13:20:16.702" v="2429" actId="478"/>
          <ac:spMkLst>
            <pc:docMk/>
            <pc:sldMk cId="3277564703" sldId="284"/>
            <ac:spMk id="10" creationId="{1C5F777D-F930-A856-023D-B7D150263093}"/>
          </ac:spMkLst>
        </pc:spChg>
        <pc:spChg chg="mod">
          <ac:chgData name="Georgina Dadswell" userId="fd769aaf-4493-44b1-80c5-c1a1fea47faa" providerId="ADAL" clId="{E775AB98-1798-4432-B668-BA9FA8750D0D}" dt="2024-02-01T13:20:12.252" v="2425" actId="20577"/>
          <ac:spMkLst>
            <pc:docMk/>
            <pc:sldMk cId="3277564703" sldId="284"/>
            <ac:spMk id="13" creationId="{B707813C-3568-33F0-5F14-77DA758D22EA}"/>
          </ac:spMkLst>
        </pc:spChg>
        <pc:spChg chg="mod">
          <ac:chgData name="Georgina Dadswell" userId="fd769aaf-4493-44b1-80c5-c1a1fea47faa" providerId="ADAL" clId="{E775AB98-1798-4432-B668-BA9FA8750D0D}" dt="2024-02-01T13:20:14.678" v="2427" actId="6549"/>
          <ac:spMkLst>
            <pc:docMk/>
            <pc:sldMk cId="3277564703" sldId="284"/>
            <ac:spMk id="17" creationId="{4CB7C43F-9E1F-BABA-5454-AC4906821E21}"/>
          </ac:spMkLst>
        </pc:spChg>
        <pc:spChg chg="mod">
          <ac:chgData name="Georgina Dadswell" userId="fd769aaf-4493-44b1-80c5-c1a1fea47faa" providerId="ADAL" clId="{E775AB98-1798-4432-B668-BA9FA8750D0D}" dt="2024-02-01T13:21:46.191" v="2450"/>
          <ac:spMkLst>
            <pc:docMk/>
            <pc:sldMk cId="3277564703" sldId="284"/>
            <ac:spMk id="24" creationId="{FECAC3BE-521F-D5CF-73C8-539C765DE5B3}"/>
          </ac:spMkLst>
        </pc:spChg>
        <pc:spChg chg="mod">
          <ac:chgData name="Georgina Dadswell" userId="fd769aaf-4493-44b1-80c5-c1a1fea47faa" providerId="ADAL" clId="{E775AB98-1798-4432-B668-BA9FA8750D0D}" dt="2024-02-01T13:21:46.191" v="2450"/>
          <ac:spMkLst>
            <pc:docMk/>
            <pc:sldMk cId="3277564703" sldId="284"/>
            <ac:spMk id="25" creationId="{2076561C-A69A-0523-9B97-A3BE7EA6D673}"/>
          </ac:spMkLst>
        </pc:spChg>
        <pc:grpChg chg="del">
          <ac:chgData name="Georgina Dadswell" userId="fd769aaf-4493-44b1-80c5-c1a1fea47faa" providerId="ADAL" clId="{E775AB98-1798-4432-B668-BA9FA8750D0D}" dt="2024-02-01T13:20:14.354" v="2426" actId="478"/>
          <ac:grpSpMkLst>
            <pc:docMk/>
            <pc:sldMk cId="3277564703" sldId="284"/>
            <ac:grpSpMk id="14" creationId="{4C9BE7AD-E657-63BD-3532-9233736B9DA6}"/>
          </ac:grpSpMkLst>
        </pc:grpChg>
        <pc:grpChg chg="del">
          <ac:chgData name="Georgina Dadswell" userId="fd769aaf-4493-44b1-80c5-c1a1fea47faa" providerId="ADAL" clId="{E775AB98-1798-4432-B668-BA9FA8750D0D}" dt="2024-02-01T13:20:15.461" v="2428" actId="478"/>
          <ac:grpSpMkLst>
            <pc:docMk/>
            <pc:sldMk cId="3277564703" sldId="284"/>
            <ac:grpSpMk id="21" creationId="{5A5A4EC5-4DE5-ACBB-9D83-EC7DFD20D497}"/>
          </ac:grpSpMkLst>
        </pc:grpChg>
        <pc:grpChg chg="add mod">
          <ac:chgData name="Georgina Dadswell" userId="fd769aaf-4493-44b1-80c5-c1a1fea47faa" providerId="ADAL" clId="{E775AB98-1798-4432-B668-BA9FA8750D0D}" dt="2024-02-01T13:22:09.350" v="2463" actId="1076"/>
          <ac:grpSpMkLst>
            <pc:docMk/>
            <pc:sldMk cId="3277564703" sldId="284"/>
            <ac:grpSpMk id="23" creationId="{7803D44E-4442-EC27-E966-01D5194AC6E3}"/>
          </ac:grpSpMkLst>
        </pc:grpChg>
        <pc:picChg chg="add mod">
          <ac:chgData name="Georgina Dadswell" userId="fd769aaf-4493-44b1-80c5-c1a1fea47faa" providerId="ADAL" clId="{E775AB98-1798-4432-B668-BA9FA8750D0D}" dt="2024-02-01T13:22:05.241" v="2462" actId="1076"/>
          <ac:picMkLst>
            <pc:docMk/>
            <pc:sldMk cId="3277564703" sldId="284"/>
            <ac:picMk id="11" creationId="{FC3F7AB2-50C8-BA4D-CA06-9F624803B40C}"/>
          </ac:picMkLst>
        </pc:picChg>
        <pc:picChg chg="add mod modCrop">
          <ac:chgData name="Georgina Dadswell" userId="fd769aaf-4493-44b1-80c5-c1a1fea47faa" providerId="ADAL" clId="{E775AB98-1798-4432-B668-BA9FA8750D0D}" dt="2024-02-01T13:22:14.455" v="2465" actId="1076"/>
          <ac:picMkLst>
            <pc:docMk/>
            <pc:sldMk cId="3277564703" sldId="284"/>
            <ac:picMk id="20" creationId="{9E8552B9-B854-CA1A-524A-23CDE17FA69F}"/>
          </ac:picMkLst>
        </pc:picChg>
        <pc:picChg chg="add mod">
          <ac:chgData name="Georgina Dadswell" userId="fd769aaf-4493-44b1-80c5-c1a1fea47faa" providerId="ADAL" clId="{E775AB98-1798-4432-B668-BA9FA8750D0D}" dt="2024-02-01T13:22:12.883" v="2464" actId="1076"/>
          <ac:picMkLst>
            <pc:docMk/>
            <pc:sldMk cId="3277564703" sldId="284"/>
            <ac:picMk id="22" creationId="{76FBDC89-1EC9-8D2D-EB9F-F6638E4FA1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6044-2188-5149-AAA5-0EF54049E570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8A88-9C14-CA49-8D93-C07449E72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6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6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C54A85-0D25-DB47-94BB-7030B64C2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2" r="20103" b="3373"/>
          <a:stretch/>
        </p:blipFill>
        <p:spPr>
          <a:xfrm>
            <a:off x="3131958" y="-1"/>
            <a:ext cx="6012042" cy="513434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C99EA-A740-A745-9F36-05A0D1A30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B3E784-90CD-6E45-BB52-4B6406E2CEFE}"/>
              </a:ext>
            </a:extLst>
          </p:cNvPr>
          <p:cNvSpPr txBox="1"/>
          <p:nvPr userDrawn="1"/>
        </p:nvSpPr>
        <p:spPr>
          <a:xfrm>
            <a:off x="608013" y="4586060"/>
            <a:ext cx="47825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ALLIANCE OF ASSOCIATIONS FOR RHEUMATOLOGY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6E9357-64C9-F04D-B19E-1650CD199B2D}"/>
              </a:ext>
            </a:extLst>
          </p:cNvPr>
          <p:cNvCxnSpPr>
            <a:cxnSpLocks/>
          </p:cNvCxnSpPr>
          <p:nvPr userDrawn="1"/>
        </p:nvCxnSpPr>
        <p:spPr>
          <a:xfrm>
            <a:off x="608013" y="4407739"/>
            <a:ext cx="481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0A5CF-C811-4D4D-970D-B90DBA851D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64"/>
          <a:stretch/>
        </p:blipFill>
        <p:spPr>
          <a:xfrm>
            <a:off x="6057693" y="396389"/>
            <a:ext cx="2599495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DCB54-BFED-4BAB-9D02-0D72E905269C}" type="datetime1">
              <a:rPr lang="de-DE" smtClean="0"/>
              <a:t>26.04.2024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43661"/>
            <a:ext cx="5486400" cy="261545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40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DC6CEB-388E-4FA5-A78C-B77ED605D4A6}" type="datetime1">
              <a:rPr lang="de-DE" smtClean="0"/>
              <a:t>26.04.2024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2 </a:t>
            </a:r>
            <a:r>
              <a:rPr lang="de-DE" err="1"/>
              <a:t>columns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2882B046-86E4-284E-9823-9D0C544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EDDF3AE-E573-4B44-BCA0-23BFFED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A1E1D-4F94-4A4A-8388-FC169F2E4E34}" type="datetime1">
              <a:rPr lang="de-DE" smtClean="0"/>
              <a:t>26.04.2024</a:t>
            </a:fld>
            <a:endParaRPr lang="de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BB3E6F-7F90-064B-8C59-F7DDFE3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75CC7F-2479-2D4C-9DC3-05EC732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80B860A-05E1-9940-ACB1-385CEA81AA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3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 3 Columns</a:t>
            </a:r>
          </a:p>
        </p:txBody>
      </p:sp>
    </p:spTree>
    <p:extLst>
      <p:ext uri="{BB962C8B-B14F-4D97-AF65-F5344CB8AC3E}">
        <p14:creationId xmlns:p14="http://schemas.microsoft.com/office/powerpoint/2010/main" val="33122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471B9-EB6C-4056-97AB-5B2594A2B815}" type="datetime1">
              <a:rPr lang="de-DE" smtClean="0"/>
              <a:t>26.04.2024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B0771-5E4C-CA43-9A54-3EAA277E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49D818-995B-49EA-81CD-82F2AB8BA3F2}" type="datetime1">
              <a:rPr lang="de-DE" smtClean="0"/>
              <a:t>26.04.2024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1E10C-B0B9-E641-A82C-6D9E7B1C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CE2324-CB30-8D47-95A2-E33D424E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9F5E3CB-D172-6B4B-A22B-1ADD1D17DE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 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orient="horz" pos="548" userDrawn="1">
          <p15:clr>
            <a:srgbClr val="F26B43"/>
          </p15:clr>
        </p15:guide>
        <p15:guide id="3" pos="5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D176887-8CC9-D547-B5AB-74D46E48C807}"/>
              </a:ext>
            </a:extLst>
          </p:cNvPr>
          <p:cNvSpPr/>
          <p:nvPr userDrawn="1"/>
        </p:nvSpPr>
        <p:spPr>
          <a:xfrm>
            <a:off x="0" y="529444"/>
            <a:ext cx="219205" cy="461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B13E5CB3-89F6-4646-82F5-CEB1891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E39CD4-5B0C-AA42-8859-9A5A107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943661"/>
            <a:ext cx="5486400" cy="2615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3662B9-E6DA-AF41-9D48-DB67ED4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B8978-722E-4ABA-96CF-F6A1EF24166D}" type="datetime1">
              <a:rPr lang="de-DE" smtClean="0"/>
              <a:t>26.04.2024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459D47-1EBA-0D40-8960-F37EB280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8F9C7F7-BE2D-F74F-8F07-5C98D5DB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1D9D4-37EF-BE43-A8C8-F8F995311BD4}"/>
              </a:ext>
            </a:extLst>
          </p:cNvPr>
          <p:cNvSpPr/>
          <p:nvPr userDrawn="1"/>
        </p:nvSpPr>
        <p:spPr>
          <a:xfrm>
            <a:off x="0" y="1906"/>
            <a:ext cx="219205" cy="527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3A451-8F73-7049-9B26-251A6FFA49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772" y="222784"/>
            <a:ext cx="1311428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88" userDrawn="1">
          <p15:clr>
            <a:srgbClr val="F26B43"/>
          </p15:clr>
        </p15:guide>
        <p15:guide id="3" pos="383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6" orient="horz" pos="54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gress.eular.org/resources.cf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count-congress.eular.org/Home/Index/Accou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88824F-BACC-5C43-AA82-DCA89634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77" y="917895"/>
            <a:ext cx="6792598" cy="2354491"/>
          </a:xfrm>
        </p:spPr>
        <p:txBody>
          <a:bodyPr/>
          <a:lstStyle/>
          <a:p>
            <a:r>
              <a:rPr lang="de-DE">
                <a:latin typeface="Arial"/>
                <a:cs typeface="Arial"/>
              </a:rPr>
              <a:t>EULAR 2024</a:t>
            </a:r>
            <a:br>
              <a:rPr lang="de-DE">
                <a:latin typeface="Arial"/>
                <a:cs typeface="Arial"/>
              </a:rPr>
            </a:br>
            <a:br>
              <a:rPr lang="de-DE">
                <a:latin typeface="Arial"/>
                <a:cs typeface="Arial"/>
              </a:rPr>
            </a:br>
            <a:r>
              <a:rPr lang="de-DE" err="1">
                <a:latin typeface="Arial"/>
                <a:cs typeface="Arial"/>
              </a:rPr>
              <a:t>How</a:t>
            </a:r>
            <a:r>
              <a:rPr lang="de-DE">
                <a:latin typeface="Arial"/>
                <a:cs typeface="Arial"/>
              </a:rPr>
              <a:t> to </a:t>
            </a:r>
            <a:r>
              <a:rPr lang="de-DE" err="1">
                <a:latin typeface="Arial"/>
                <a:cs typeface="Arial"/>
              </a:rPr>
              <a:t>upload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your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presentations</a:t>
            </a:r>
            <a:r>
              <a:rPr lang="de-DE">
                <a:latin typeface="Arial"/>
                <a:cs typeface="Arial"/>
              </a:rPr>
              <a:t> </a:t>
            </a:r>
            <a:br>
              <a:rPr lang="de-DE">
                <a:latin typeface="Arial"/>
                <a:cs typeface="Arial"/>
              </a:rPr>
            </a:br>
            <a:r>
              <a:rPr lang="de-DE" err="1">
                <a:latin typeface="Arial"/>
                <a:cs typeface="Arial"/>
              </a:rPr>
              <a:t>Invited</a:t>
            </a:r>
            <a:r>
              <a:rPr lang="de-DE">
                <a:latin typeface="Arial"/>
                <a:cs typeface="Arial"/>
              </a:rPr>
              <a:t> Speakers </a:t>
            </a:r>
            <a:br>
              <a:rPr lang="de-DE">
                <a:latin typeface="Arial"/>
                <a:cs typeface="Arial"/>
              </a:rPr>
            </a:br>
            <a:endParaRPr lang="en-US" i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Wait for the upload 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F733E9-FA69-FE8E-1B37-7CA217A1057B}"/>
              </a:ext>
            </a:extLst>
          </p:cNvPr>
          <p:cNvGrpSpPr/>
          <p:nvPr/>
        </p:nvGrpSpPr>
        <p:grpSpPr>
          <a:xfrm>
            <a:off x="1328965" y="2008977"/>
            <a:ext cx="6850022" cy="1864835"/>
            <a:chOff x="1333470" y="2283748"/>
            <a:chExt cx="6850022" cy="1864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A5469F-1B8A-20A4-D114-E37C048F7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90" t="3395" r="1376" b="2922"/>
            <a:stretch/>
          </p:blipFill>
          <p:spPr>
            <a:xfrm>
              <a:off x="1333470" y="2283748"/>
              <a:ext cx="6477059" cy="18648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7FA647-D209-8D5B-BABF-4DCBDA8459B0}"/>
                </a:ext>
              </a:extLst>
            </p:cNvPr>
            <p:cNvSpPr/>
            <p:nvPr/>
          </p:nvSpPr>
          <p:spPr>
            <a:xfrm>
              <a:off x="6306207" y="2283748"/>
              <a:ext cx="1877285" cy="862343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Upload time depends on file size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6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Confirm upload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43A0-2329-479F-C372-95E2E55D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" y="1917724"/>
            <a:ext cx="8162299" cy="169032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99BCD8-FB47-C1F2-0270-0847B4C423FD}"/>
              </a:ext>
            </a:extLst>
          </p:cNvPr>
          <p:cNvSpPr/>
          <p:nvPr/>
        </p:nvSpPr>
        <p:spPr>
          <a:xfrm rot="8202014">
            <a:off x="1846816" y="3463909"/>
            <a:ext cx="513506" cy="936922"/>
          </a:xfrm>
          <a:prstGeom prst="downArrow">
            <a:avLst/>
          </a:prstGeom>
          <a:solidFill>
            <a:srgbClr val="05FB34"/>
          </a:solidFill>
          <a:ln>
            <a:solidFill>
              <a:srgbClr val="05FB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05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Check the preview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D0FC-CE86-4D9B-96F8-D1313F588B94}"/>
              </a:ext>
            </a:extLst>
          </p:cNvPr>
          <p:cNvGrpSpPr/>
          <p:nvPr/>
        </p:nvGrpSpPr>
        <p:grpSpPr>
          <a:xfrm>
            <a:off x="480399" y="1446794"/>
            <a:ext cx="8231801" cy="2767738"/>
            <a:chOff x="480399" y="1433281"/>
            <a:chExt cx="8231801" cy="2767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7FC1C2-417C-C74D-D056-8BA6974A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99" y="1495452"/>
              <a:ext cx="5440048" cy="27055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4D19A-543A-8507-5217-D781F0F8A8A9}"/>
                </a:ext>
              </a:extLst>
            </p:cNvPr>
            <p:cNvSpPr/>
            <p:nvPr/>
          </p:nvSpPr>
          <p:spPr>
            <a:xfrm>
              <a:off x="6854468" y="1433281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1. Click through to the preview page and proofread your presentation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28E31-3B41-894F-56C2-37B0207D3272}"/>
              </a:ext>
            </a:extLst>
          </p:cNvPr>
          <p:cNvGrpSpPr/>
          <p:nvPr/>
        </p:nvGrpSpPr>
        <p:grpSpPr>
          <a:xfrm>
            <a:off x="4589883" y="3328777"/>
            <a:ext cx="4122317" cy="1281323"/>
            <a:chOff x="4589883" y="3328777"/>
            <a:chExt cx="4122317" cy="1281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C6125-0C63-A749-BE11-1A70510C8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97" t="27521"/>
            <a:stretch/>
          </p:blipFill>
          <p:spPr>
            <a:xfrm>
              <a:off x="4589883" y="3328777"/>
              <a:ext cx="1396642" cy="7686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538AA-7D21-E47A-5049-69927043BD4C}"/>
                </a:ext>
              </a:extLst>
            </p:cNvPr>
            <p:cNvSpPr/>
            <p:nvPr/>
          </p:nvSpPr>
          <p:spPr>
            <a:xfrm>
              <a:off x="6854468" y="3584736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2. If you’re happy, press submit!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E805A-99C2-452F-8A16-7541D06A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1B97950-CBE9-446C-B1A9-B1F0AB0D15AE}"/>
              </a:ext>
            </a:extLst>
          </p:cNvPr>
          <p:cNvSpPr txBox="1">
            <a:spLocks/>
          </p:cNvSpPr>
          <p:nvPr/>
        </p:nvSpPr>
        <p:spPr>
          <a:xfrm>
            <a:off x="342136" y="692549"/>
            <a:ext cx="2855989" cy="3629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A110260-175A-4CEE-0B49-0890CFFE1A3C}"/>
              </a:ext>
            </a:extLst>
          </p:cNvPr>
          <p:cNvSpPr/>
          <p:nvPr/>
        </p:nvSpPr>
        <p:spPr>
          <a:xfrm rot="20432823">
            <a:off x="512010" y="127726"/>
            <a:ext cx="3107153" cy="2259951"/>
          </a:xfrm>
          <a:prstGeom prst="irregularSeal2">
            <a:avLst/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Finished!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96405-7968-8F7A-D055-06BEF1E3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8" y="1819532"/>
            <a:ext cx="2360932" cy="1946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EF4E0-E769-60B5-461D-9928DBC7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36" y="1663385"/>
            <a:ext cx="2590524" cy="18167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87C55-5E3D-04D3-39F4-3C8F1EE98A1C}"/>
              </a:ext>
            </a:extLst>
          </p:cNvPr>
          <p:cNvSpPr/>
          <p:nvPr/>
        </p:nvSpPr>
        <p:spPr>
          <a:xfrm>
            <a:off x="5997492" y="3480115"/>
            <a:ext cx="2750117" cy="1301750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 can always view, edit and reupload your presentation! 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(until 24 hours before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presentation) 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A40B4F-CF1E-E35A-3F1D-3D55EEEA8177}"/>
              </a:ext>
            </a:extLst>
          </p:cNvPr>
          <p:cNvSpPr/>
          <p:nvPr/>
        </p:nvSpPr>
        <p:spPr>
          <a:xfrm rot="11094104">
            <a:off x="7115788" y="2263622"/>
            <a:ext cx="324658" cy="956205"/>
          </a:xfrm>
          <a:prstGeom prst="downArrow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38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6" y="442593"/>
            <a:ext cx="470260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GB" sz="2000" b="1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7639F-9A75-4DA4-3DF9-973C061330F3}"/>
              </a:ext>
            </a:extLst>
          </p:cNvPr>
          <p:cNvSpPr txBox="1"/>
          <p:nvPr/>
        </p:nvSpPr>
        <p:spPr>
          <a:xfrm>
            <a:off x="661525" y="1635231"/>
            <a:ext cx="791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CH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https://congress.eular.org/resources.cfm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download the </a:t>
            </a:r>
            <a:r>
              <a:rPr lang="en-GB" sz="20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4FB2-7B1E-C045-1B3D-2DB99E409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" t="1230" r="32660" b="-1230"/>
          <a:stretch/>
        </p:blipFill>
        <p:spPr>
          <a:xfrm>
            <a:off x="1837809" y="2925536"/>
            <a:ext cx="6126030" cy="19050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8F3D7F-CF8A-EA93-F2FC-52F1DC60A9CD}"/>
              </a:ext>
            </a:extLst>
          </p:cNvPr>
          <p:cNvSpPr/>
          <p:nvPr/>
        </p:nvSpPr>
        <p:spPr>
          <a:xfrm rot="5400000">
            <a:off x="6337504" y="2163917"/>
            <a:ext cx="1153601" cy="1072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27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7" y="442593"/>
            <a:ext cx="5584676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Add your presentation to the template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C833-E644-133D-C222-0819EEFFD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7" t="5516" r="6798" b="4012"/>
          <a:stretch/>
        </p:blipFill>
        <p:spPr>
          <a:xfrm>
            <a:off x="1022773" y="1495452"/>
            <a:ext cx="7098454" cy="32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8214-A85A-30FF-A262-24283765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9" y="1756638"/>
            <a:ext cx="7863176" cy="815112"/>
          </a:xfrm>
        </p:spPr>
        <p:txBody>
          <a:bodyPr/>
          <a:lstStyle/>
          <a:p>
            <a:r>
              <a:rPr lang="de-CH" sz="1800"/>
              <a:t>Link </a:t>
            </a:r>
            <a:r>
              <a:rPr lang="de-CH" sz="1800" err="1"/>
              <a:t>to</a:t>
            </a:r>
            <a:r>
              <a:rPr lang="de-CH" sz="1800"/>
              <a:t> log in </a:t>
            </a:r>
            <a:r>
              <a:rPr lang="de-CH" sz="1800" err="1"/>
              <a:t>to</a:t>
            </a:r>
            <a:r>
              <a:rPr lang="de-CH" sz="1800"/>
              <a:t> </a:t>
            </a:r>
            <a:r>
              <a:rPr lang="de-CH" sz="1800" err="1"/>
              <a:t>the</a:t>
            </a:r>
            <a:r>
              <a:rPr lang="de-CH" sz="1800"/>
              <a:t> Congress </a:t>
            </a:r>
            <a:r>
              <a:rPr lang="de-CH" sz="1800" err="1"/>
              <a:t>Platform</a:t>
            </a:r>
            <a:r>
              <a:rPr lang="de-CH" sz="1800"/>
              <a:t>:</a:t>
            </a:r>
            <a:br>
              <a:rPr lang="de-CH" sz="1800"/>
            </a:br>
            <a:r>
              <a:rPr lang="en-GB" sz="1800">
                <a:hlinkClick r:id="rId2"/>
              </a:rPr>
              <a:t>https://account-congress.eular.org/Home/Index/Account - </a:t>
            </a:r>
            <a:endParaRPr lang="en-CH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CA38E-06C6-5593-2D34-A3300A9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6577F-9897-C4FE-CECE-7040682C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53" r="26250" b="5185"/>
          <a:stretch/>
        </p:blipFill>
        <p:spPr>
          <a:xfrm>
            <a:off x="686017" y="2387342"/>
            <a:ext cx="6743700" cy="1714639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28900B9-DF9A-FD77-3B95-AA5BA8346B5D}"/>
              </a:ext>
            </a:extLst>
          </p:cNvPr>
          <p:cNvSpPr/>
          <p:nvPr/>
        </p:nvSpPr>
        <p:spPr>
          <a:xfrm>
            <a:off x="529796" y="442593"/>
            <a:ext cx="5367621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Log into your EULAR Congress account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61771" y="325476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content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F839-EF46-979A-5FCA-23196ABA2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" r="7242"/>
          <a:stretch/>
        </p:blipFill>
        <p:spPr>
          <a:xfrm>
            <a:off x="579131" y="1606022"/>
            <a:ext cx="8112484" cy="262840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05DF696-E0F1-23E0-359F-F22DE6B6E13D}"/>
              </a:ext>
            </a:extLst>
          </p:cNvPr>
          <p:cNvSpPr/>
          <p:nvPr/>
        </p:nvSpPr>
        <p:spPr>
          <a:xfrm rot="2296221">
            <a:off x="5427841" y="1298619"/>
            <a:ext cx="752241" cy="1292772"/>
          </a:xfrm>
          <a:prstGeom prst="downArrow">
            <a:avLst/>
          </a:prstGeom>
          <a:solidFill>
            <a:srgbClr val="62238D"/>
          </a:solidFill>
          <a:ln>
            <a:solidFill>
              <a:srgbClr val="622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6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Read the guidelines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CC1D-A5EA-954F-1340-F9C423980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45"/>
          <a:stretch/>
        </p:blipFill>
        <p:spPr>
          <a:xfrm>
            <a:off x="338520" y="1688429"/>
            <a:ext cx="8730872" cy="21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Update your profile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7AE-C5B5-0DAB-0C4B-2C083892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495452"/>
            <a:ext cx="5772956" cy="16480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804DBE-A045-4669-915E-A833EBA514D0}"/>
              </a:ext>
            </a:extLst>
          </p:cNvPr>
          <p:cNvSpPr/>
          <p:nvPr/>
        </p:nvSpPr>
        <p:spPr>
          <a:xfrm>
            <a:off x="5593502" y="2437172"/>
            <a:ext cx="2689249" cy="1412670"/>
          </a:xfrm>
          <a:prstGeom prst="ellipse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will be visible on the public programme!!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Accept webcasting policy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32C06-5FD4-AB72-FE58-1E9F22B2A710}"/>
              </a:ext>
            </a:extLst>
          </p:cNvPr>
          <p:cNvSpPr txBox="1"/>
          <p:nvPr/>
        </p:nvSpPr>
        <p:spPr>
          <a:xfrm>
            <a:off x="788019" y="3836403"/>
            <a:ext cx="7432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the full EULAR Webcasting Policy, you can click on “Download” to read.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F777D-F930-A856-023D-B7D150263093}"/>
              </a:ext>
            </a:extLst>
          </p:cNvPr>
          <p:cNvSpPr txBox="1"/>
          <p:nvPr/>
        </p:nvSpPr>
        <p:spPr>
          <a:xfrm>
            <a:off x="855585" y="1382304"/>
            <a:ext cx="749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EULAR needs an exclusive license during the onsite congress (12-15 June 2024) and a non-exclusive license for the on-demand platform to your presentation, including slides, images, videos, voices etc.</a:t>
            </a:r>
            <a:endParaRPr lang="en-C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6290B-003A-3B90-346C-D60B6FC023AA}"/>
              </a:ext>
            </a:extLst>
          </p:cNvPr>
          <p:cNvGrpSpPr/>
          <p:nvPr/>
        </p:nvGrpSpPr>
        <p:grpSpPr>
          <a:xfrm>
            <a:off x="1606421" y="2301049"/>
            <a:ext cx="5325218" cy="762106"/>
            <a:chOff x="1116609" y="2371219"/>
            <a:chExt cx="5325218" cy="7621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A0861-AC6E-85C9-75CA-994D974E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609" y="2371219"/>
              <a:ext cx="5325218" cy="76210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8A16-AC78-80EC-0B31-BD5630684DCF}"/>
                </a:ext>
              </a:extLst>
            </p:cNvPr>
            <p:cNvSpPr/>
            <p:nvPr/>
          </p:nvSpPr>
          <p:spPr>
            <a:xfrm>
              <a:off x="5791097" y="2634376"/>
              <a:ext cx="569163" cy="2988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6367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Upload your presentation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75910-F05A-28C6-245A-73587BA0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376062"/>
            <a:ext cx="4182055" cy="20951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A1115-69E4-FA69-70C0-7D6DBAC678E5}"/>
              </a:ext>
            </a:extLst>
          </p:cNvPr>
          <p:cNvGrpSpPr/>
          <p:nvPr/>
        </p:nvGrpSpPr>
        <p:grpSpPr>
          <a:xfrm>
            <a:off x="708348" y="3153103"/>
            <a:ext cx="2111427" cy="1031121"/>
            <a:chOff x="708348" y="3050759"/>
            <a:chExt cx="2294028" cy="11334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220523-168D-7F21-B6D1-F41365D0E0EA}"/>
                </a:ext>
              </a:extLst>
            </p:cNvPr>
            <p:cNvSpPr/>
            <p:nvPr/>
          </p:nvSpPr>
          <p:spPr>
            <a:xfrm rot="19032880">
              <a:off x="1853402" y="3050759"/>
              <a:ext cx="1148974" cy="514268"/>
            </a:xfrm>
            <a:prstGeom prst="right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370D1-B0BF-0DA0-B317-4664490E180F}"/>
                </a:ext>
              </a:extLst>
            </p:cNvPr>
            <p:cNvSpPr/>
            <p:nvPr/>
          </p:nvSpPr>
          <p:spPr>
            <a:xfrm>
              <a:off x="708348" y="3488802"/>
              <a:ext cx="1475653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Here you can see your presentation details </a:t>
              </a:r>
              <a:endParaRPr lang="en-CH" sz="12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F7837F-B702-C2DC-BFB9-1E365420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99" y="3545053"/>
            <a:ext cx="6152746" cy="14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a71275-b961-49a9-8dae-5bc01dead057"/>
</p:tagLst>
</file>

<file path=ppt/theme/theme1.xml><?xml version="1.0" encoding="utf-8"?>
<a:theme xmlns:a="http://schemas.openxmlformats.org/drawingml/2006/main" name="Office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145573-5661-4b32-be0d-e46cc062dc01">
      <UserInfo>
        <DisplayName/>
        <AccountId xsi:nil="true"/>
        <AccountType/>
      </UserInfo>
    </SharedWithUsers>
    <MediaLengthInSeconds xmlns="f48818f4-1121-40c9-bfb4-22c8bdf8d6f1" xsi:nil="true"/>
    <TaxCatchAll xmlns="b0145573-5661-4b32-be0d-e46cc062dc01" xsi:nil="true"/>
    <lcf76f155ced4ddcb4097134ff3c332f xmlns="f48818f4-1121-40c9-bfb4-22c8bdf8d6f1">
      <Terms xmlns="http://schemas.microsoft.com/office/infopath/2007/PartnerControls"/>
    </lcf76f155ced4ddcb4097134ff3c332f>
    <Done_x003f_ xmlns="f48818f4-1121-40c9-bfb4-22c8bdf8d6f1">false</Done_x003f_>
    <_x0032_0230919Groups xmlns="f48818f4-1121-40c9-bfb4-22c8bdf8d6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E4C9AA7D0504282C61AC36231AD8E" ma:contentTypeVersion="17" ma:contentTypeDescription="Create a new document." ma:contentTypeScope="" ma:versionID="2f4c7d870eecfa01912162905c6d9fe8">
  <xsd:schema xmlns:xsd="http://www.w3.org/2001/XMLSchema" xmlns:xs="http://www.w3.org/2001/XMLSchema" xmlns:p="http://schemas.microsoft.com/office/2006/metadata/properties" xmlns:ns2="f48818f4-1121-40c9-bfb4-22c8bdf8d6f1" xmlns:ns3="b0145573-5661-4b32-be0d-e46cc062dc01" targetNamespace="http://schemas.microsoft.com/office/2006/metadata/properties" ma:root="true" ma:fieldsID="981eefe92a849bb4a01d0e627e4f0b3b" ns2:_="" ns3:_="">
    <xsd:import namespace="f48818f4-1121-40c9-bfb4-22c8bdf8d6f1"/>
    <xsd:import namespace="b0145573-5661-4b32-be0d-e46cc062d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0032_0230919Groups" minOccurs="0"/>
                <xsd:element ref="ns2:Done_x003f_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18f4-1121-40c9-bfb4-22c8bdf8d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77c7a08-74fa-4fc5-bee0-fca4584c7b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32_0230919Groups" ma:index="21" nillable="true" ma:displayName="Groups" ma:description="The group assigned this proposal " ma:format="Dropdown" ma:internalName="_x0032_0230919Groups">
      <xsd:simpleType>
        <xsd:restriction base="dms:Choice">
          <xsd:enumeration value="Group 1"/>
          <xsd:enumeration value="Group 2"/>
          <xsd:enumeration value="Group 3"/>
          <xsd:enumeration value="Group 4"/>
          <xsd:enumeration value="Not selected"/>
        </xsd:restriction>
      </xsd:simpleType>
    </xsd:element>
    <xsd:element name="Done_x003f_" ma:index="22" nillable="true" ma:displayName="Done?" ma:default="0" ma:format="Dropdown" ma:internalName="Done_x003f_">
      <xsd:simpleType>
        <xsd:restriction base="dms:Boolea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5573-5661-4b32-be0d-e46cc062dc0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cef8f3-bd94-47ee-a7a1-74395b06f89f}" ma:internalName="TaxCatchAll" ma:showField="CatchAllData" ma:web="b0145573-5661-4b32-be0d-e46cc062d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4CEBEE-F15C-427F-A18A-09315B6DC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2187E-7258-48BF-BC5B-230144716B47}">
  <ds:schemaRefs>
    <ds:schemaRef ds:uri="http://schemas.microsoft.com/office/2006/documentManagement/types"/>
    <ds:schemaRef ds:uri="http://schemas.microsoft.com/office/infopath/2007/PartnerControls"/>
    <ds:schemaRef ds:uri="b0145573-5661-4b32-be0d-e46cc062dc01"/>
    <ds:schemaRef ds:uri="http://purl.org/dc/elements/1.1/"/>
    <ds:schemaRef ds:uri="http://schemas.microsoft.com/office/2006/metadata/properties"/>
    <ds:schemaRef ds:uri="f48818f4-1121-40c9-bfb4-22c8bdf8d6f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B09836-A66F-4F75-9553-E5DE7F4C3C2D}">
  <ds:schemaRefs>
    <ds:schemaRef ds:uri="b0145573-5661-4b32-be0d-e46cc062dc01"/>
    <ds:schemaRef ds:uri="f48818f4-1121-40c9-bfb4-22c8bdf8d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</Words>
  <Application>Microsoft Office PowerPoint</Application>
  <PresentationFormat>On-screen Show (16:9)</PresentationFormat>
  <Paragraphs>66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</vt:lpstr>
      <vt:lpstr>Benutzerdefiniertes Design</vt:lpstr>
      <vt:lpstr>EULAR 2024  How to upload your presentations  Invited Speakers  </vt:lpstr>
      <vt:lpstr>PowerPoint Presentation</vt:lpstr>
      <vt:lpstr>PowerPoint Presentation</vt:lpstr>
      <vt:lpstr>Link to log in to the Congress Platform: https://account-congress.eular.org/Home/Index/Account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Georgina Dadswell</cp:lastModifiedBy>
  <cp:revision>1</cp:revision>
  <cp:lastPrinted>2021-01-07T16:45:01Z</cp:lastPrinted>
  <dcterms:created xsi:type="dcterms:W3CDTF">2020-05-15T07:47:43Z</dcterms:created>
  <dcterms:modified xsi:type="dcterms:W3CDTF">2024-04-26T07:19:10Z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0x010100CBFE4C9AA7D0504282C61AC36231AD8E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Order">
    <vt:r8>400800</vt:r8>
  </property>
  <property fmtid="{D5CDD505-2E9C-101B-9397-08002B2CF9AE}" pid="10" name="TriggerFlowInfo">
    <vt:lpwstr/>
  </property>
</Properties>
</file>